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CAC61D-91C8-DC7E-AAC9-4996812A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8" b="39689"/>
          <a:stretch/>
        </p:blipFill>
        <p:spPr>
          <a:xfrm>
            <a:off x="827584" y="1988840"/>
            <a:ext cx="7704856" cy="16847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41CF13-3360-294A-F3FE-8ED65BE2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4149080"/>
            <a:ext cx="84105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265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606581" y="3254806"/>
            <a:ext cx="330923" cy="21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33942" y="3992225"/>
            <a:ext cx="330923" cy="2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67002" y="5554161"/>
            <a:ext cx="1782340" cy="25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49585" y="5983838"/>
            <a:ext cx="1898454" cy="25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105" y="620688"/>
            <a:ext cx="84777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8876" y="4566662"/>
            <a:ext cx="2897590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529" y="5258610"/>
            <a:ext cx="3953809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9529" y="5931856"/>
            <a:ext cx="3748173" cy="42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27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1763" y="3969745"/>
            <a:ext cx="4296185" cy="4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2238" y="4674692"/>
            <a:ext cx="3810363" cy="4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763" y="5370112"/>
            <a:ext cx="4705799" cy="4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67272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63298" y="5381164"/>
            <a:ext cx="3493444" cy="32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715" y="5915597"/>
            <a:ext cx="3493444" cy="32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556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3362" y="5242024"/>
            <a:ext cx="3898923" cy="3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6700" y="5842198"/>
            <a:ext cx="3532357" cy="3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99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6" y="3622938"/>
            <a:ext cx="6218993" cy="179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98CD266-3851-3889-00DA-03EB0137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162"/>
            <a:ext cx="9144000" cy="1374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23728" y="1988840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E8134AE-3E89-8BB3-2F72-F38A8CCB5A69}"/>
              </a:ext>
            </a:extLst>
          </p:cNvPr>
          <p:cNvSpPr/>
          <p:nvPr/>
        </p:nvSpPr>
        <p:spPr bwMode="white">
          <a:xfrm>
            <a:off x="3635896" y="1988840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A175854-0B50-BAFA-6D2B-FCCE9520EACB}"/>
              </a:ext>
            </a:extLst>
          </p:cNvPr>
          <p:cNvSpPr/>
          <p:nvPr/>
        </p:nvSpPr>
        <p:spPr bwMode="white">
          <a:xfrm>
            <a:off x="5184000" y="1997833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84F4BA2-0D65-2781-0584-32ECC18EC093}"/>
              </a:ext>
            </a:extLst>
          </p:cNvPr>
          <p:cNvSpPr/>
          <p:nvPr/>
        </p:nvSpPr>
        <p:spPr bwMode="white">
          <a:xfrm>
            <a:off x="6810702" y="2027146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9E07656-8DC4-1380-9962-B18A937B90C7}"/>
              </a:ext>
            </a:extLst>
          </p:cNvPr>
          <p:cNvSpPr/>
          <p:nvPr/>
        </p:nvSpPr>
        <p:spPr bwMode="white">
          <a:xfrm>
            <a:off x="8380114" y="2027146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B11C4C8-5628-DB38-FF22-A8B43903E2D6}"/>
              </a:ext>
            </a:extLst>
          </p:cNvPr>
          <p:cNvSpPr/>
          <p:nvPr/>
        </p:nvSpPr>
        <p:spPr bwMode="white">
          <a:xfrm>
            <a:off x="2123729" y="2459937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5CD16A9-1CEA-4384-86F4-BC207930B1E3}"/>
              </a:ext>
            </a:extLst>
          </p:cNvPr>
          <p:cNvSpPr/>
          <p:nvPr/>
        </p:nvSpPr>
        <p:spPr bwMode="white">
          <a:xfrm>
            <a:off x="3635897" y="2459937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FF440E6-9C90-2CC6-643F-C499F3C88046}"/>
              </a:ext>
            </a:extLst>
          </p:cNvPr>
          <p:cNvSpPr/>
          <p:nvPr/>
        </p:nvSpPr>
        <p:spPr bwMode="white">
          <a:xfrm>
            <a:off x="5184001" y="2468930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0AFBC569-E750-8538-EA6B-37414279A103}"/>
              </a:ext>
            </a:extLst>
          </p:cNvPr>
          <p:cNvSpPr/>
          <p:nvPr/>
        </p:nvSpPr>
        <p:spPr bwMode="white">
          <a:xfrm>
            <a:off x="6735121" y="2504902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6700F1A-BF0B-B8EB-00E2-EE09730EAD38}"/>
              </a:ext>
            </a:extLst>
          </p:cNvPr>
          <p:cNvSpPr/>
          <p:nvPr/>
        </p:nvSpPr>
        <p:spPr bwMode="white">
          <a:xfrm>
            <a:off x="8380114" y="2513822"/>
            <a:ext cx="419140" cy="26686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2022-09-13T01:06:00Z</dcterms:created>
  <dcterms:modified xsi:type="dcterms:W3CDTF">2022-09-16T07:22:21Z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