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994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0632" y="1855472"/>
            <a:ext cx="438191" cy="314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38791" y="1855472"/>
            <a:ext cx="495347" cy="314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25054" y="1855472"/>
            <a:ext cx="695391" cy="314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0632" y="2646541"/>
            <a:ext cx="504873" cy="314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38791" y="2646541"/>
            <a:ext cx="438191" cy="314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25054" y="2646541"/>
            <a:ext cx="676339" cy="314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05428" y="4219148"/>
            <a:ext cx="1152635" cy="381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14249" y="4972094"/>
            <a:ext cx="924013" cy="4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70411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69902" y="4699930"/>
            <a:ext cx="5810409" cy="153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84913"/>
            <a:ext cx="8640000" cy="314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289" y="2133254"/>
            <a:ext cx="3791312" cy="428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2238" y="2866875"/>
            <a:ext cx="5829856" cy="4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590968"/>
            <a:ext cx="8640000" cy="2907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952239" y="4496437"/>
            <a:ext cx="7058698" cy="2001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32656"/>
            <a:ext cx="8640000" cy="4659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5576" y="2190932"/>
            <a:ext cx="5145176" cy="2801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622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87624" y="4343184"/>
            <a:ext cx="2747548" cy="2110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3383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297" y="2011198"/>
            <a:ext cx="6534773" cy="428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3297" y="2697446"/>
            <a:ext cx="885909" cy="419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4720" y="3374163"/>
            <a:ext cx="4715325" cy="419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4157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8038" y="2842571"/>
            <a:ext cx="3810363" cy="429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8038" y="3529162"/>
            <a:ext cx="3143550" cy="429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7564" y="4206216"/>
            <a:ext cx="4934421" cy="429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5181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5686" y="1847321"/>
            <a:ext cx="276251" cy="343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84870" y="1847321"/>
            <a:ext cx="276251" cy="343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90360" y="1847321"/>
            <a:ext cx="285777" cy="343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09545" y="1847321"/>
            <a:ext cx="295303" cy="343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98872" y="2629795"/>
            <a:ext cx="200044" cy="33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84870" y="2629795"/>
            <a:ext cx="295303" cy="33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61650" y="2601168"/>
            <a:ext cx="295303" cy="353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90360" y="2601168"/>
            <a:ext cx="276251" cy="343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36976" y="3307303"/>
            <a:ext cx="200044" cy="33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18056" y="3307303"/>
            <a:ext cx="304829" cy="33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61650" y="3297760"/>
            <a:ext cx="295303" cy="343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75212" y="4061149"/>
            <a:ext cx="200044" cy="33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856292" y="4061149"/>
            <a:ext cx="285777" cy="33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218938" y="4032522"/>
            <a:ext cx="276251" cy="343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828596" y="4042065"/>
            <a:ext cx="304829" cy="33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256160" y="4700488"/>
            <a:ext cx="200044" cy="33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218938" y="4729115"/>
            <a:ext cx="276251" cy="343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828596" y="4729115"/>
            <a:ext cx="304829" cy="343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4704"/>
            <a:ext cx="9144000" cy="13391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123728" y="1085947"/>
            <a:ext cx="342932" cy="25790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2"/>
          <p:cNvSpPr/>
          <p:nvPr/>
        </p:nvSpPr>
        <p:spPr bwMode="white">
          <a:xfrm>
            <a:off x="3779912" y="1097779"/>
            <a:ext cx="342932" cy="25790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5290932" y="1070817"/>
            <a:ext cx="342932" cy="25790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6848806" y="1097778"/>
            <a:ext cx="342932" cy="25790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2"/>
          <p:cNvSpPr/>
          <p:nvPr/>
        </p:nvSpPr>
        <p:spPr bwMode="white">
          <a:xfrm>
            <a:off x="8379858" y="1099624"/>
            <a:ext cx="342932" cy="25790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2"/>
          <p:cNvSpPr/>
          <p:nvPr/>
        </p:nvSpPr>
        <p:spPr bwMode="white">
          <a:xfrm>
            <a:off x="2140652" y="1598426"/>
            <a:ext cx="342932" cy="25790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2"/>
          <p:cNvSpPr/>
          <p:nvPr/>
        </p:nvSpPr>
        <p:spPr bwMode="white">
          <a:xfrm>
            <a:off x="3637960" y="1579351"/>
            <a:ext cx="342932" cy="25790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2"/>
          <p:cNvSpPr/>
          <p:nvPr/>
        </p:nvSpPr>
        <p:spPr bwMode="white">
          <a:xfrm>
            <a:off x="5290932" y="1579350"/>
            <a:ext cx="342932" cy="25790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2"/>
          <p:cNvSpPr/>
          <p:nvPr/>
        </p:nvSpPr>
        <p:spPr bwMode="white">
          <a:xfrm>
            <a:off x="6848806" y="1600915"/>
            <a:ext cx="342932" cy="25790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2"/>
          <p:cNvSpPr/>
          <p:nvPr/>
        </p:nvSpPr>
        <p:spPr bwMode="white">
          <a:xfrm>
            <a:off x="8379858" y="1598425"/>
            <a:ext cx="342932" cy="25790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r="3139" b="41290"/>
          <a:stretch>
            <a:fillRect/>
          </a:stretch>
        </p:blipFill>
        <p:spPr>
          <a:xfrm>
            <a:off x="179512" y="2196916"/>
            <a:ext cx="8856984" cy="14560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933056"/>
            <a:ext cx="51816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81238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94878" y="1632919"/>
            <a:ext cx="438883" cy="304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9303" y="2448097"/>
            <a:ext cx="438883" cy="304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54625" y="3218486"/>
            <a:ext cx="447840" cy="40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0897" y="4042623"/>
            <a:ext cx="868810" cy="39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43768" y="4042623"/>
            <a:ext cx="868810" cy="39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15316" y="4875718"/>
            <a:ext cx="438883" cy="367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59779" y="5699854"/>
            <a:ext cx="429927" cy="537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603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81988" y="2774866"/>
            <a:ext cx="361984" cy="305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2807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9481" y="1813443"/>
            <a:ext cx="333406" cy="315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276316"/>
            <a:ext cx="8640000" cy="2688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19007" y="4620662"/>
            <a:ext cx="333406" cy="314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77603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3977" y="1876759"/>
            <a:ext cx="265236" cy="205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53977" y="2835332"/>
            <a:ext cx="265236" cy="213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9753" y="3802464"/>
            <a:ext cx="265236" cy="213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59832" y="4797152"/>
            <a:ext cx="249746" cy="143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45421" y="5779521"/>
            <a:ext cx="265236" cy="213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8773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9800" y="1557020"/>
            <a:ext cx="988695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8800" y="1557020"/>
            <a:ext cx="1988820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4109" y="2204864"/>
            <a:ext cx="1502508" cy="4104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79921" y="2204865"/>
            <a:ext cx="1485138" cy="4104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9"/>
          <p:cNvSpPr/>
          <p:nvPr/>
        </p:nvSpPr>
        <p:spPr bwMode="white">
          <a:xfrm>
            <a:off x="5465058" y="2204865"/>
            <a:ext cx="1771237" cy="3672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9" grpId="0" animBg="1"/>
      <p:bldP spid="10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692696"/>
            <a:ext cx="8640000" cy="5250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2180" y="836930"/>
            <a:ext cx="1130935" cy="3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8055" y="836930"/>
            <a:ext cx="2200910" cy="3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3568" y="1616955"/>
            <a:ext cx="2016224" cy="432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5936" y="1616955"/>
            <a:ext cx="1800200" cy="432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2996" y="1759881"/>
            <a:ext cx="1725347" cy="3541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81428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37836" y="3936706"/>
            <a:ext cx="628444" cy="305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9568" y="3936706"/>
            <a:ext cx="646399" cy="305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2593" y="5626067"/>
            <a:ext cx="601510" cy="29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2022-09-16T12:41:41Z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