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2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350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04943" y="2555660"/>
            <a:ext cx="1152635" cy="381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7490" y="4443916"/>
            <a:ext cx="2094630" cy="381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09508" y="5340360"/>
            <a:ext cx="943065" cy="314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36712"/>
            <a:ext cx="9144000" cy="13564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123728" y="1105977"/>
            <a:ext cx="600132" cy="267018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2"/>
          <p:cNvSpPr/>
          <p:nvPr/>
        </p:nvSpPr>
        <p:spPr bwMode="white">
          <a:xfrm>
            <a:off x="3779912" y="1161797"/>
            <a:ext cx="600132" cy="267018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2"/>
          <p:cNvSpPr/>
          <p:nvPr/>
        </p:nvSpPr>
        <p:spPr bwMode="white">
          <a:xfrm>
            <a:off x="5292080" y="1166734"/>
            <a:ext cx="600132" cy="267018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2"/>
          <p:cNvSpPr/>
          <p:nvPr/>
        </p:nvSpPr>
        <p:spPr bwMode="white">
          <a:xfrm>
            <a:off x="6917974" y="1136254"/>
            <a:ext cx="600132" cy="267018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2"/>
          <p:cNvSpPr/>
          <p:nvPr/>
        </p:nvSpPr>
        <p:spPr bwMode="white">
          <a:xfrm>
            <a:off x="8430142" y="1140988"/>
            <a:ext cx="600132" cy="267018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2"/>
          <p:cNvSpPr/>
          <p:nvPr/>
        </p:nvSpPr>
        <p:spPr bwMode="white">
          <a:xfrm>
            <a:off x="2108304" y="1659507"/>
            <a:ext cx="600132" cy="267018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2"/>
          <p:cNvSpPr/>
          <p:nvPr/>
        </p:nvSpPr>
        <p:spPr bwMode="white">
          <a:xfrm>
            <a:off x="3779912" y="1677460"/>
            <a:ext cx="600132" cy="267018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2"/>
          <p:cNvSpPr/>
          <p:nvPr/>
        </p:nvSpPr>
        <p:spPr bwMode="white">
          <a:xfrm>
            <a:off x="5292080" y="1659507"/>
            <a:ext cx="600132" cy="267018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2"/>
          <p:cNvSpPr/>
          <p:nvPr/>
        </p:nvSpPr>
        <p:spPr bwMode="white">
          <a:xfrm>
            <a:off x="6917974" y="1682207"/>
            <a:ext cx="600132" cy="267018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2"/>
          <p:cNvSpPr/>
          <p:nvPr/>
        </p:nvSpPr>
        <p:spPr bwMode="white">
          <a:xfrm>
            <a:off x="8543868" y="1667056"/>
            <a:ext cx="486406" cy="267018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r="3926" b="41290"/>
          <a:stretch>
            <a:fillRect/>
          </a:stretch>
        </p:blipFill>
        <p:spPr>
          <a:xfrm>
            <a:off x="251520" y="2204864"/>
            <a:ext cx="8784976" cy="14560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4005064"/>
            <a:ext cx="5191125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75832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6915099" y="3286674"/>
            <a:ext cx="242463" cy="209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915099" y="3889465"/>
            <a:ext cx="250824" cy="209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23129" y="5237372"/>
            <a:ext cx="367876" cy="351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915099" y="5898767"/>
            <a:ext cx="242463" cy="209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815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58695" y="1364615"/>
            <a:ext cx="227076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11900" y="1364615"/>
            <a:ext cx="222758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9761" y="2132856"/>
            <a:ext cx="1647982" cy="338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19695" y="2132856"/>
            <a:ext cx="1638456" cy="3213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3942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4360" y="836930"/>
            <a:ext cx="979170" cy="40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96915" y="836930"/>
            <a:ext cx="1114425" cy="40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7432" y="1529528"/>
            <a:ext cx="1676560" cy="3177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96418" y="1529528"/>
            <a:ext cx="1657508" cy="3177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5339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2526" y="3199587"/>
            <a:ext cx="6039426" cy="1010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68604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616" y="647952"/>
            <a:ext cx="8640000" cy="3914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512" y="764704"/>
            <a:ext cx="7922496" cy="3744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4101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7865" y="3310510"/>
            <a:ext cx="5434335" cy="1198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10</cp:revision>
  <dcterms:created xsi:type="dcterms:W3CDTF">2022-09-13T01:06:00Z</dcterms:created>
  <dcterms:modified xsi:type="dcterms:W3CDTF">2022-09-16T12:41:55Z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