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3633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9287" y="2571328"/>
            <a:ext cx="7587145" cy="183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64497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91958" y="4154333"/>
            <a:ext cx="5909271" cy="215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4714" b="41290"/>
          <a:stretch>
            <a:fillRect/>
          </a:stretch>
        </p:blipFill>
        <p:spPr>
          <a:xfrm>
            <a:off x="323528" y="2060848"/>
            <a:ext cx="8712968" cy="14560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1048"/>
            <a:ext cx="9144000" cy="710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422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690632" y="2998450"/>
            <a:ext cx="495347" cy="324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39144" y="2998450"/>
            <a:ext cx="685865" cy="324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90632" y="3722895"/>
            <a:ext cx="495347" cy="314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39144" y="3722895"/>
            <a:ext cx="685865" cy="314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90632" y="4437809"/>
            <a:ext cx="495347" cy="324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01040" y="4437809"/>
            <a:ext cx="504873" cy="324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965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5055" y="1367790"/>
            <a:ext cx="121920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2990" y="1367790"/>
            <a:ext cx="216789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9795" y="2023110"/>
            <a:ext cx="1257300" cy="327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00599" y="2132856"/>
            <a:ext cx="1238368" cy="338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62804" y="2492896"/>
            <a:ext cx="1794703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81017" y="2492896"/>
            <a:ext cx="1762293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20688"/>
            <a:ext cx="8640000" cy="4173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1840" y="760095"/>
            <a:ext cx="2219325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4540" y="760095"/>
            <a:ext cx="2187575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96136" y="1844824"/>
            <a:ext cx="1702655" cy="280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3456" y="1484783"/>
            <a:ext cx="1285997" cy="330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93346" y="1484783"/>
            <a:ext cx="1257420" cy="330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73765" y="1916539"/>
            <a:ext cx="1829171" cy="2664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396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47340" y="1916832"/>
            <a:ext cx="1505093" cy="338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47075" y="5200138"/>
            <a:ext cx="266725" cy="21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26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2127" y="1169487"/>
            <a:ext cx="1447938" cy="320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71863" y="4376547"/>
            <a:ext cx="266725" cy="219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451" y="549000"/>
            <a:ext cx="85810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24796" y="4925842"/>
            <a:ext cx="5800887" cy="106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532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289" y="4031359"/>
            <a:ext cx="6948599" cy="109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2022-09-16T12:42:31Z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