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6"/>
  </p:notesMasterIdLst>
  <p:sldIdLst>
    <p:sldId id="256" r:id="rId4"/>
    <p:sldId id="259" r:id="rId5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4697-3BD1-4E82-8411-1B4779A7C1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B8A69-5B80-46FB-BA33-BF4341E013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B8A69-5B80-46FB-BA33-BF4341E013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08720"/>
            <a:ext cx="9144000" cy="13581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95736" y="1268760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707904" y="1135053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364088" y="1135053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6948264" y="1196752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552874" y="1151062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2123728" y="1700808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3635896" y="1725573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5364088" y="1687473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6807862" y="1687473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8593112" y="1726732"/>
            <a:ext cx="419140" cy="267414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7350" y="4077072"/>
            <a:ext cx="5829300" cy="790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r="3926" b="41290"/>
          <a:stretch>
            <a:fillRect/>
          </a:stretch>
        </p:blipFill>
        <p:spPr>
          <a:xfrm>
            <a:off x="251520" y="2132856"/>
            <a:ext cx="8784976" cy="1456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626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357226" y="3299667"/>
            <a:ext cx="714443" cy="32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38174" y="4491811"/>
            <a:ext cx="266725" cy="31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53323" y="4482273"/>
            <a:ext cx="695391" cy="32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09508" y="5664880"/>
            <a:ext cx="495347" cy="324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38571" y="5664880"/>
            <a:ext cx="285777" cy="31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67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20595" y="1259205"/>
            <a:ext cx="911860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10630" y="1257935"/>
            <a:ext cx="1051560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47207" y="1772815"/>
            <a:ext cx="1599339" cy="437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4429" y="1916832"/>
            <a:ext cx="1599339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0" name="Rectangle 11"/>
          <p:cNvSpPr/>
          <p:nvPr/>
        </p:nvSpPr>
        <p:spPr bwMode="white">
          <a:xfrm>
            <a:off x="2483768" y="1916832"/>
            <a:ext cx="1813026" cy="32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1" name="Rectangle 10"/>
          <p:cNvSpPr/>
          <p:nvPr/>
        </p:nvSpPr>
        <p:spPr bwMode="white">
          <a:xfrm>
            <a:off x="6446546" y="1916833"/>
            <a:ext cx="2013886" cy="23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1" grpId="0" animBg="1"/>
      <p:bldP spid="12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120" y="620688"/>
            <a:ext cx="8640000" cy="4890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94205" y="619760"/>
            <a:ext cx="2001520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1055" y="620395"/>
            <a:ext cx="2233930" cy="429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7016" y="1241496"/>
            <a:ext cx="1657800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15053" y="1241496"/>
            <a:ext cx="1657801" cy="4269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9" name="Rectangle 11"/>
          <p:cNvSpPr/>
          <p:nvPr/>
        </p:nvSpPr>
        <p:spPr bwMode="white">
          <a:xfrm>
            <a:off x="2114816" y="1385512"/>
            <a:ext cx="1872208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0" name="Rectangle 12"/>
          <p:cNvSpPr/>
          <p:nvPr/>
        </p:nvSpPr>
        <p:spPr bwMode="white">
          <a:xfrm>
            <a:off x="6134749" y="1316433"/>
            <a:ext cx="1872208" cy="3381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2" grpId="0" animBg="1"/>
      <p:bldP spid="13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59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67589" y="1597925"/>
            <a:ext cx="733495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9320" y="1597925"/>
            <a:ext cx="695391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5594" y="3391181"/>
            <a:ext cx="495347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8747" y="3391181"/>
            <a:ext cx="504873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9905" y="4287809"/>
            <a:ext cx="276251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3058" y="4287809"/>
            <a:ext cx="276251" cy="324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5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009392" y="4268724"/>
            <a:ext cx="4858751" cy="1230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67615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6836" y="3575648"/>
            <a:ext cx="4583276" cy="2589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5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9392" y="3520201"/>
            <a:ext cx="7811079" cy="201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等线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