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2703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8513" y="1923378"/>
            <a:ext cx="4929632" cy="118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245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7864" y="2094081"/>
            <a:ext cx="4606239" cy="269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3926" b="41290"/>
          <a:stretch>
            <a:fillRect/>
          </a:stretch>
        </p:blipFill>
        <p:spPr>
          <a:xfrm>
            <a:off x="251520" y="2132856"/>
            <a:ext cx="8784976" cy="14560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1048"/>
            <a:ext cx="9144000" cy="611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840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571642" y="2873834"/>
            <a:ext cx="400088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34376" y="2873834"/>
            <a:ext cx="276251" cy="32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90738" y="3531357"/>
            <a:ext cx="695391" cy="32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43902" y="3531357"/>
            <a:ext cx="428665" cy="32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52590" y="4198410"/>
            <a:ext cx="485821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62954" y="4198410"/>
            <a:ext cx="1581300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771686" y="4865462"/>
            <a:ext cx="714443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343902" y="4865462"/>
            <a:ext cx="476295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30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5197" y="1449437"/>
            <a:ext cx="266725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3907" y="1458974"/>
            <a:ext cx="295303" cy="31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0346" y="1458974"/>
            <a:ext cx="190518" cy="31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0478" y="1449437"/>
            <a:ext cx="276251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5197" y="2870438"/>
            <a:ext cx="276251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81768" y="2879975"/>
            <a:ext cx="266725" cy="31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23775" y="3652466"/>
            <a:ext cx="190518" cy="30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42959" y="3642929"/>
            <a:ext cx="285777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72242" y="3642929"/>
            <a:ext cx="276251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20004" y="3642929"/>
            <a:ext cx="276251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23775" y="4320050"/>
            <a:ext cx="190518" cy="31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42959" y="4310513"/>
            <a:ext cx="285777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72242" y="4310513"/>
            <a:ext cx="276251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20004" y="4310513"/>
            <a:ext cx="276251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442959" y="5063930"/>
            <a:ext cx="276251" cy="31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320004" y="5063930"/>
            <a:ext cx="276251" cy="31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560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6593" y="911204"/>
            <a:ext cx="190518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6251" y="911204"/>
            <a:ext cx="266725" cy="32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7430" y="911204"/>
            <a:ext cx="295303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5192" y="911204"/>
            <a:ext cx="276251" cy="32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8015" y="2332680"/>
            <a:ext cx="266725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6956" y="2323140"/>
            <a:ext cx="276251" cy="32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38015" y="3095889"/>
            <a:ext cx="257199" cy="32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85777" y="3095889"/>
            <a:ext cx="276251" cy="32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15060" y="3095889"/>
            <a:ext cx="190518" cy="32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24718" y="3095889"/>
            <a:ext cx="266725" cy="32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38015" y="3773237"/>
            <a:ext cx="257199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85777" y="3773237"/>
            <a:ext cx="276251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15060" y="3773237"/>
            <a:ext cx="190518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24718" y="3773237"/>
            <a:ext cx="285777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14354" y="4517366"/>
            <a:ext cx="190518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762822" y="4517366"/>
            <a:ext cx="190518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0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5335" y="1757045"/>
            <a:ext cx="194310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7265" y="1757045"/>
            <a:ext cx="194119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3761" y="2492896"/>
            <a:ext cx="1247894" cy="328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83695" y="2492897"/>
            <a:ext cx="1238368" cy="319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620688"/>
            <a:ext cx="8640000" cy="4017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850" y="620395"/>
            <a:ext cx="2061210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3270" y="620395"/>
            <a:ext cx="918210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104" y="1293299"/>
            <a:ext cx="1276471" cy="333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3975" y="1307756"/>
            <a:ext cx="1247894" cy="327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2183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94856" y="3851592"/>
            <a:ext cx="7385072" cy="221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3508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814348"/>
            <a:ext cx="8640000" cy="2709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505050" y="5359830"/>
            <a:ext cx="3715022" cy="116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2022-09-16T12:44:30Z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