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84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7" y="2691368"/>
            <a:ext cx="6002969" cy="1774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4704"/>
            <a:ext cx="9144000" cy="1290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3635896" y="1068388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5220072" y="1045548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6735244" y="1051347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8319420" y="1051387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2267744" y="1572444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3563888" y="1572444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5204780" y="1550492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2"/>
          <p:cNvSpPr/>
          <p:nvPr/>
        </p:nvSpPr>
        <p:spPr bwMode="white">
          <a:xfrm>
            <a:off x="6629648" y="1550492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2"/>
          <p:cNvSpPr/>
          <p:nvPr/>
        </p:nvSpPr>
        <p:spPr bwMode="white">
          <a:xfrm>
            <a:off x="8331708" y="1572443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2"/>
          <p:cNvSpPr/>
          <p:nvPr/>
        </p:nvSpPr>
        <p:spPr bwMode="white">
          <a:xfrm>
            <a:off x="2258864" y="1033086"/>
            <a:ext cx="432048" cy="2673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2750" b="41290"/>
          <a:stretch>
            <a:fillRect/>
          </a:stretch>
        </p:blipFill>
        <p:spPr>
          <a:xfrm>
            <a:off x="251520" y="2094257"/>
            <a:ext cx="8892480" cy="1456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5715"/>
            <a:ext cx="9144000" cy="689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371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468640" y="2078510"/>
            <a:ext cx="196706" cy="23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60406" y="2085543"/>
            <a:ext cx="140504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82026" y="2092576"/>
            <a:ext cx="203731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66767" y="2092576"/>
            <a:ext cx="196706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86634" y="2092576"/>
            <a:ext cx="140504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61615" y="3140488"/>
            <a:ext cx="210756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082026" y="3140488"/>
            <a:ext cx="203731" cy="23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925280" y="3703125"/>
            <a:ext cx="210756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566767" y="3703125"/>
            <a:ext cx="203731" cy="23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925280" y="4195433"/>
            <a:ext cx="210756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566767" y="4195433"/>
            <a:ext cx="203731" cy="23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925280" y="4744004"/>
            <a:ext cx="203731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051508" y="4758070"/>
            <a:ext cx="217782" cy="22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058534" y="5236312"/>
            <a:ext cx="203731" cy="23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079609" y="5805982"/>
            <a:ext cx="140504" cy="22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980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54885" y="1370965"/>
            <a:ext cx="84582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4115" y="1401445"/>
            <a:ext cx="88582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38601" y="1961576"/>
            <a:ext cx="1438412" cy="278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25304" y="1961576"/>
            <a:ext cx="1438412" cy="278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135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2440" y="620395"/>
            <a:ext cx="107251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5640" y="621030"/>
            <a:ext cx="224155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631" y="1182717"/>
            <a:ext cx="1771819" cy="373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34653" y="1182717"/>
            <a:ext cx="1771819" cy="373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653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86553" y="1601536"/>
            <a:ext cx="1543197" cy="311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38571" y="4481946"/>
            <a:ext cx="285777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014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2480" y="1039218"/>
            <a:ext cx="1039559" cy="4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4498" y="1039218"/>
            <a:ext cx="1219316" cy="318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52767" y="4014041"/>
            <a:ext cx="276251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94780"/>
            <a:ext cx="8640000" cy="5668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09287" y="4053004"/>
            <a:ext cx="3372171" cy="4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8813" y="4681772"/>
            <a:ext cx="3810363" cy="4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37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09286" y="4755728"/>
            <a:ext cx="5030865" cy="119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