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620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18813" y="2753664"/>
            <a:ext cx="5610760" cy="128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5DCDB4D-1723-B09B-6778-206A6D131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64517"/>
          <a:stretch/>
        </p:blipFill>
        <p:spPr>
          <a:xfrm>
            <a:off x="125760" y="3861048"/>
            <a:ext cx="8892480" cy="87999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6D3E2E8-DAE5-AB57-26D6-AFA19EE70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8" b="35482"/>
          <a:stretch/>
        </p:blipFill>
        <p:spPr>
          <a:xfrm>
            <a:off x="395536" y="2188969"/>
            <a:ext cx="8568952" cy="1600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564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614425" y="3497146"/>
            <a:ext cx="266725" cy="323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77203" y="3497146"/>
            <a:ext cx="285777" cy="323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43047" y="4316581"/>
            <a:ext cx="495347" cy="323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96299" y="4316581"/>
            <a:ext cx="495347" cy="323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062143" y="5136016"/>
            <a:ext cx="714443" cy="323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15395" y="5136016"/>
            <a:ext cx="723969" cy="323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5617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6227" y="2385521"/>
            <a:ext cx="4877175" cy="87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9620" y="4514217"/>
            <a:ext cx="4768793" cy="9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003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5627" y="4759734"/>
            <a:ext cx="514399" cy="324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4855" y="4712087"/>
            <a:ext cx="366945" cy="4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6454" y="4759734"/>
            <a:ext cx="276251" cy="324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71933" y="4759734"/>
            <a:ext cx="476295" cy="324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00732" y="4712086"/>
            <a:ext cx="476295" cy="40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036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0708" y="3753816"/>
            <a:ext cx="630000" cy="41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8989" y="3753817"/>
            <a:ext cx="381037" cy="32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0114" y="3753817"/>
            <a:ext cx="285777" cy="31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67016" y="3753817"/>
            <a:ext cx="504873" cy="32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33918" y="3696566"/>
            <a:ext cx="476295" cy="41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650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99761" y="3521126"/>
            <a:ext cx="2286218" cy="32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9287" y="4178728"/>
            <a:ext cx="4610540" cy="419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0932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8767" y="5040020"/>
            <a:ext cx="2739387" cy="39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7690" y="5691927"/>
            <a:ext cx="3578157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2060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8512" y="1532002"/>
            <a:ext cx="4569592" cy="1680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8</cp:revision>
  <dcterms:created xsi:type="dcterms:W3CDTF">2022-09-13T01:06:00Z</dcterms:created>
  <dcterms:modified xsi:type="dcterms:W3CDTF">2022-09-16T07:14:09Z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