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FA7269-87B4-F4A4-6049-9796970A4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89" b="42028"/>
          <a:stretch/>
        </p:blipFill>
        <p:spPr>
          <a:xfrm>
            <a:off x="755576" y="2060848"/>
            <a:ext cx="7992888" cy="15709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2A07A4-1751-DA2A-F06F-93307BE3B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4102968"/>
            <a:ext cx="35718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483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6586729" y="2193226"/>
            <a:ext cx="333406" cy="3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49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3" y="3894513"/>
            <a:ext cx="2924454" cy="42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7799" y="3894513"/>
            <a:ext cx="3305490" cy="428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7237" y="4637792"/>
            <a:ext cx="2171907" cy="4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2082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8362" y="5377537"/>
            <a:ext cx="2778995" cy="30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673" y="5911758"/>
            <a:ext cx="3223908" cy="30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59535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636138" y="3806651"/>
            <a:ext cx="2448384" cy="38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7251" y="3813218"/>
            <a:ext cx="769462" cy="206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6138" y="4489706"/>
            <a:ext cx="1772288" cy="105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34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7" y="2430962"/>
            <a:ext cx="3153076" cy="42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813" y="3212679"/>
            <a:ext cx="6506196" cy="42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260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5513" y="4898731"/>
            <a:ext cx="4253445" cy="40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5513" y="5655187"/>
            <a:ext cx="4053068" cy="40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947AF84-F9F1-FDD9-2B14-B599C04B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136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232000" y="1107144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64D8AA4-536C-5883-4422-A18852A47FBA}"/>
              </a:ext>
            </a:extLst>
          </p:cNvPr>
          <p:cNvSpPr/>
          <p:nvPr/>
        </p:nvSpPr>
        <p:spPr bwMode="white">
          <a:xfrm>
            <a:off x="3779912" y="1035136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2B14BC5-2226-852F-5EC9-B53C4A45E28A}"/>
              </a:ext>
            </a:extLst>
          </p:cNvPr>
          <p:cNvSpPr/>
          <p:nvPr/>
        </p:nvSpPr>
        <p:spPr bwMode="white">
          <a:xfrm>
            <a:off x="5292080" y="1085381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298D010-418A-0DC9-371A-A547E652D255}"/>
              </a:ext>
            </a:extLst>
          </p:cNvPr>
          <p:cNvSpPr/>
          <p:nvPr/>
        </p:nvSpPr>
        <p:spPr bwMode="white">
          <a:xfrm>
            <a:off x="6720918" y="1074666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E8CFC4A-10CB-B4AF-6236-EA5EDB91D561}"/>
              </a:ext>
            </a:extLst>
          </p:cNvPr>
          <p:cNvSpPr/>
          <p:nvPr/>
        </p:nvSpPr>
        <p:spPr bwMode="white">
          <a:xfrm>
            <a:off x="8149756" y="1035136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1833EAF-51D2-FD87-A391-EAA0F90C86B0}"/>
              </a:ext>
            </a:extLst>
          </p:cNvPr>
          <p:cNvSpPr/>
          <p:nvPr/>
        </p:nvSpPr>
        <p:spPr bwMode="white">
          <a:xfrm>
            <a:off x="2236113" y="1570691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8DCEFAD-FD9E-D53A-9AD9-2493D61A1B08}"/>
              </a:ext>
            </a:extLst>
          </p:cNvPr>
          <p:cNvSpPr/>
          <p:nvPr/>
        </p:nvSpPr>
        <p:spPr bwMode="white">
          <a:xfrm>
            <a:off x="3766153" y="1581573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9EB4CB1-BB5A-327A-F165-126EFD941E5E}"/>
              </a:ext>
            </a:extLst>
          </p:cNvPr>
          <p:cNvSpPr/>
          <p:nvPr/>
        </p:nvSpPr>
        <p:spPr bwMode="white">
          <a:xfrm>
            <a:off x="5296193" y="1548928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D1442C0-6F9E-C489-F5A0-ECDB97C55CD7}"/>
              </a:ext>
            </a:extLst>
          </p:cNvPr>
          <p:cNvSpPr/>
          <p:nvPr/>
        </p:nvSpPr>
        <p:spPr bwMode="white">
          <a:xfrm>
            <a:off x="6826233" y="1548927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0C2307A1-ABF4-A220-2C37-B144AF946EC3}"/>
              </a:ext>
            </a:extLst>
          </p:cNvPr>
          <p:cNvSpPr/>
          <p:nvPr/>
        </p:nvSpPr>
        <p:spPr bwMode="white">
          <a:xfrm>
            <a:off x="8031138" y="1548195"/>
            <a:ext cx="238147" cy="257931"/>
          </a:xfrm>
          <a:prstGeom prst="rect">
            <a:avLst/>
          </a:prstGeom>
          <a:solidFill>
            <a:srgbClr val="C6EAFA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9</cp:revision>
  <dcterms:created xsi:type="dcterms:W3CDTF">2022-09-13T01:06:00Z</dcterms:created>
  <dcterms:modified xsi:type="dcterms:W3CDTF">2022-09-16T07:04:18Z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