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3B4A310-68A8-EB11-1E90-B7E49AED3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63" b="42028"/>
          <a:stretch/>
        </p:blipFill>
        <p:spPr>
          <a:xfrm>
            <a:off x="827584" y="2060848"/>
            <a:ext cx="7848872" cy="15709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00B41EE-B24F-1E3F-5804-BA755FEE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8108"/>
            <a:ext cx="9144000" cy="9150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94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271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0299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5622156" y="4076165"/>
            <a:ext cx="192798" cy="16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22156" y="4648174"/>
            <a:ext cx="192798" cy="16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49025" y="5752285"/>
            <a:ext cx="292521" cy="279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0"/>
            <a:ext cx="8640000" cy="437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8A8DE98D-AC4C-D09A-930B-56752D0E8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827584" y="4378520"/>
            <a:ext cx="7992888" cy="2353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4CA200E-C8E4-BEBB-255D-BB4BC0F68058}"/>
              </a:ext>
            </a:extLst>
          </p:cNvPr>
          <p:cNvSpPr/>
          <p:nvPr/>
        </p:nvSpPr>
        <p:spPr bwMode="white">
          <a:xfrm>
            <a:off x="789480" y="6227038"/>
            <a:ext cx="7742960" cy="442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5677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3875" y="3886043"/>
            <a:ext cx="306746" cy="21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0209" y="3886043"/>
            <a:ext cx="300486" cy="20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875" y="5883260"/>
            <a:ext cx="300486" cy="20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0209" y="5883260"/>
            <a:ext cx="313007" cy="206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357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33080" y="3390084"/>
            <a:ext cx="4000882" cy="4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502" y="4200552"/>
            <a:ext cx="4715325" cy="4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338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142" y="2443726"/>
            <a:ext cx="2886350" cy="420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090" y="3255374"/>
            <a:ext cx="6944388" cy="420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2022-09-16T07:04:36Z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