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26" autoAdjust="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750C8C7-A7E2-3193-41E0-699DA7CC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" y="1052736"/>
            <a:ext cx="9144000" cy="1327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160973" y="1397467"/>
            <a:ext cx="419140" cy="267570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84F7B28-5E90-8FFD-F2BF-9EB894603FD8}"/>
              </a:ext>
            </a:extLst>
          </p:cNvPr>
          <p:cNvSpPr/>
          <p:nvPr/>
        </p:nvSpPr>
        <p:spPr bwMode="white">
          <a:xfrm>
            <a:off x="3601133" y="1325459"/>
            <a:ext cx="419140" cy="267570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F79867F-37EC-C253-26B1-3D20220D8BB1}"/>
              </a:ext>
            </a:extLst>
          </p:cNvPr>
          <p:cNvSpPr/>
          <p:nvPr/>
        </p:nvSpPr>
        <p:spPr bwMode="white">
          <a:xfrm>
            <a:off x="5113301" y="1391572"/>
            <a:ext cx="419140" cy="267570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EDAB87D-0A42-E786-A4EC-AAEFCE752652}"/>
              </a:ext>
            </a:extLst>
          </p:cNvPr>
          <p:cNvSpPr/>
          <p:nvPr/>
        </p:nvSpPr>
        <p:spPr bwMode="white">
          <a:xfrm>
            <a:off x="6709850" y="1325459"/>
            <a:ext cx="419140" cy="267570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7D9EAB2-4D80-38BC-89C2-3196F716C463}"/>
              </a:ext>
            </a:extLst>
          </p:cNvPr>
          <p:cNvSpPr/>
          <p:nvPr/>
        </p:nvSpPr>
        <p:spPr bwMode="white">
          <a:xfrm>
            <a:off x="8425669" y="1385677"/>
            <a:ext cx="419140" cy="267570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184A5AA-CF57-FCF5-4AE6-BD9D83F5AEC3}"/>
              </a:ext>
            </a:extLst>
          </p:cNvPr>
          <p:cNvSpPr/>
          <p:nvPr/>
        </p:nvSpPr>
        <p:spPr bwMode="white">
          <a:xfrm>
            <a:off x="2154335" y="1892134"/>
            <a:ext cx="419140" cy="267570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B41E6CB-31AA-08EA-FF5B-C731A704D3FC}"/>
              </a:ext>
            </a:extLst>
          </p:cNvPr>
          <p:cNvSpPr/>
          <p:nvPr/>
        </p:nvSpPr>
        <p:spPr bwMode="white">
          <a:xfrm>
            <a:off x="3622361" y="1883954"/>
            <a:ext cx="419140" cy="267570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52FE806-B48F-1F12-E295-5BA8C02ABE9B}"/>
              </a:ext>
            </a:extLst>
          </p:cNvPr>
          <p:cNvSpPr/>
          <p:nvPr/>
        </p:nvSpPr>
        <p:spPr bwMode="white">
          <a:xfrm>
            <a:off x="5113301" y="1864193"/>
            <a:ext cx="419140" cy="267570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276571F-AE39-62F4-76BE-7D1061D485B6}"/>
              </a:ext>
            </a:extLst>
          </p:cNvPr>
          <p:cNvSpPr/>
          <p:nvPr/>
        </p:nvSpPr>
        <p:spPr bwMode="white">
          <a:xfrm>
            <a:off x="6604241" y="1852607"/>
            <a:ext cx="419140" cy="267570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00E3935-4366-BF37-BEE4-204480FE7189}"/>
              </a:ext>
            </a:extLst>
          </p:cNvPr>
          <p:cNvSpPr/>
          <p:nvPr/>
        </p:nvSpPr>
        <p:spPr bwMode="white">
          <a:xfrm>
            <a:off x="8451803" y="1864193"/>
            <a:ext cx="419140" cy="267570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AF7B3C-F90C-83C6-A7EA-A0DE4477F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89" b="42028"/>
          <a:stretch/>
        </p:blipFill>
        <p:spPr>
          <a:xfrm>
            <a:off x="755576" y="1916832"/>
            <a:ext cx="7992888" cy="15709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C5ACC4F-5A56-D3FD-0EAF-CFC67E5D7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3056"/>
            <a:ext cx="9144000" cy="745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402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043532" y="2972991"/>
            <a:ext cx="1476515" cy="4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01128" y="3087326"/>
            <a:ext cx="276251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53058" y="3868616"/>
            <a:ext cx="924013" cy="419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653411" y="4002008"/>
            <a:ext cx="276251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548846" y="3916256"/>
            <a:ext cx="295303" cy="314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24436" y="5383558"/>
            <a:ext cx="1476515" cy="4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921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584" y="4393728"/>
            <a:ext cx="2551017" cy="109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9221" y="4393729"/>
            <a:ext cx="2924454" cy="419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984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9287" y="4150093"/>
            <a:ext cx="2695832" cy="41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2040" y="4150093"/>
            <a:ext cx="2492969" cy="115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88640"/>
            <a:ext cx="8640000" cy="4840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1283" y="2761556"/>
            <a:ext cx="3905622" cy="41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86275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79866" y="4014520"/>
            <a:ext cx="5392333" cy="2078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120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6443" y="3367507"/>
            <a:ext cx="5297741" cy="1373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】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3914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899148" y="3140968"/>
            <a:ext cx="3672852" cy="28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</Words>
  <Application>Microsoft Office PowerPoint</Application>
  <PresentationFormat>全屏显示(4:3)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9</cp:revision>
  <dcterms:created xsi:type="dcterms:W3CDTF">2022-09-13T01:06:00Z</dcterms:created>
  <dcterms:modified xsi:type="dcterms:W3CDTF">2022-09-16T07:05:31Z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