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1ADE462-3023-B739-97EA-683FC0A99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144000" cy="13770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217448" y="918725"/>
            <a:ext cx="571554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5BA3720-F2A9-7BDA-1BF8-F9433C791715}"/>
              </a:ext>
            </a:extLst>
          </p:cNvPr>
          <p:cNvSpPr/>
          <p:nvPr/>
        </p:nvSpPr>
        <p:spPr bwMode="white">
          <a:xfrm>
            <a:off x="3729616" y="903123"/>
            <a:ext cx="571554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E8BC237-18A1-5B3B-1EFA-7C6573AF3898}"/>
              </a:ext>
            </a:extLst>
          </p:cNvPr>
          <p:cNvSpPr/>
          <p:nvPr/>
        </p:nvSpPr>
        <p:spPr bwMode="white">
          <a:xfrm>
            <a:off x="5313792" y="918725"/>
            <a:ext cx="571554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0BE6570-9B1F-0BE1-0BC2-D5176B97B862}"/>
              </a:ext>
            </a:extLst>
          </p:cNvPr>
          <p:cNvSpPr/>
          <p:nvPr/>
        </p:nvSpPr>
        <p:spPr bwMode="white">
          <a:xfrm>
            <a:off x="6932372" y="903123"/>
            <a:ext cx="571554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B391135-6DF5-7C20-95C7-0FCC502085A2}"/>
              </a:ext>
            </a:extLst>
          </p:cNvPr>
          <p:cNvSpPr/>
          <p:nvPr/>
        </p:nvSpPr>
        <p:spPr bwMode="white">
          <a:xfrm>
            <a:off x="8413658" y="918725"/>
            <a:ext cx="428526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CFBEB9CC-8036-7FA7-FADC-5A945F963449}"/>
              </a:ext>
            </a:extLst>
          </p:cNvPr>
          <p:cNvSpPr/>
          <p:nvPr/>
        </p:nvSpPr>
        <p:spPr bwMode="white">
          <a:xfrm>
            <a:off x="2217448" y="1419984"/>
            <a:ext cx="571554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0A38F8BB-4795-1EAC-90BB-C54F536BBE1C}"/>
              </a:ext>
            </a:extLst>
          </p:cNvPr>
          <p:cNvSpPr/>
          <p:nvPr/>
        </p:nvSpPr>
        <p:spPr bwMode="white">
          <a:xfrm>
            <a:off x="3750452" y="1419488"/>
            <a:ext cx="571554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48D4C19-4197-ABB6-1BDA-06072CBFAA78}"/>
              </a:ext>
            </a:extLst>
          </p:cNvPr>
          <p:cNvSpPr/>
          <p:nvPr/>
        </p:nvSpPr>
        <p:spPr bwMode="white">
          <a:xfrm>
            <a:off x="5283456" y="1419488"/>
            <a:ext cx="571554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11EEE97F-0468-E1A2-5FE8-5916DBE9657B}"/>
              </a:ext>
            </a:extLst>
          </p:cNvPr>
          <p:cNvSpPr/>
          <p:nvPr/>
        </p:nvSpPr>
        <p:spPr bwMode="white">
          <a:xfrm>
            <a:off x="6899952" y="1419487"/>
            <a:ext cx="571554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E1923DE2-41E6-A990-9DA4-E85FEC84F9DE}"/>
              </a:ext>
            </a:extLst>
          </p:cNvPr>
          <p:cNvSpPr/>
          <p:nvPr/>
        </p:nvSpPr>
        <p:spPr bwMode="white">
          <a:xfrm>
            <a:off x="8413658" y="1419984"/>
            <a:ext cx="428526" cy="26745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20E5DE-C8B3-6849-E068-41D5D4AB3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8" t="68601"/>
          <a:stretch/>
        </p:blipFill>
        <p:spPr>
          <a:xfrm>
            <a:off x="827584" y="3861048"/>
            <a:ext cx="7704856" cy="8508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CD18E0C-39D8-1D82-7940-92B8EC46E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38" b="44198"/>
          <a:stretch/>
        </p:blipFill>
        <p:spPr>
          <a:xfrm>
            <a:off x="719572" y="1844824"/>
            <a:ext cx="7704856" cy="15121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645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3852793" y="3108757"/>
            <a:ext cx="295303" cy="3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19034" y="3881216"/>
            <a:ext cx="914487" cy="400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52793" y="4729968"/>
            <a:ext cx="295303" cy="3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19034" y="5502428"/>
            <a:ext cx="914487" cy="410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067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8897" y="912294"/>
            <a:ext cx="285777" cy="32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76427" y="1685664"/>
            <a:ext cx="466769" cy="410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3946" y="2497224"/>
            <a:ext cx="476295" cy="42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7078" y="3299237"/>
            <a:ext cx="466769" cy="42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62028" y="4110797"/>
            <a:ext cx="885909" cy="420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5559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3592" y="5341080"/>
            <a:ext cx="986822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1135" y="5341080"/>
            <a:ext cx="649709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900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700158" y="2950295"/>
            <a:ext cx="409614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91426" y="2950295"/>
            <a:ext cx="752546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52220" y="3798838"/>
            <a:ext cx="400088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19519" y="3798838"/>
            <a:ext cx="409614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67369" y="3798838"/>
            <a:ext cx="752546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63113" y="3798838"/>
            <a:ext cx="752546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00158" y="4704587"/>
            <a:ext cx="409614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91426" y="4704587"/>
            <a:ext cx="752546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67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3819" y="4070750"/>
            <a:ext cx="276251" cy="32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9618" y="4070750"/>
            <a:ext cx="266725" cy="32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3345" y="4834152"/>
            <a:ext cx="257199" cy="314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724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50218" y="4238983"/>
            <a:ext cx="1865158" cy="928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4748" y="4230462"/>
            <a:ext cx="1430806" cy="1371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2703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77089" y="791876"/>
            <a:ext cx="276251" cy="324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9</cp:revision>
  <dcterms:created xsi:type="dcterms:W3CDTF">2022-09-13T01:06:00Z</dcterms:created>
  <dcterms:modified xsi:type="dcterms:W3CDTF">2022-09-16T07:06:31Z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