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D9CB4A-BE76-7EE7-B766-283B8564E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12" t="73478"/>
          <a:stretch/>
        </p:blipFill>
        <p:spPr>
          <a:xfrm>
            <a:off x="1619672" y="4077072"/>
            <a:ext cx="5649069" cy="81344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32B5521-CCE8-FFA5-591D-B79C180A3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681" b="42957"/>
          <a:stretch/>
        </p:blipFill>
        <p:spPr>
          <a:xfrm>
            <a:off x="1623120" y="1988840"/>
            <a:ext cx="6208911" cy="17495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03" y="620688"/>
            <a:ext cx="85321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199572" y="5383040"/>
            <a:ext cx="1241730" cy="414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16158" y="5383040"/>
            <a:ext cx="1091217" cy="414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84683" y="5383040"/>
            <a:ext cx="1091217" cy="414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47278" y="5383040"/>
            <a:ext cx="1015961" cy="414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56101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8445" y="3388785"/>
            <a:ext cx="173190" cy="21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54337" y="3388785"/>
            <a:ext cx="321639" cy="21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8445" y="5993468"/>
            <a:ext cx="179375" cy="204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47118" y="5993468"/>
            <a:ext cx="117521" cy="204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1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530575" y="3717033"/>
            <a:ext cx="6077530" cy="2130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44722"/>
            <a:ext cx="8640000" cy="5568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937865" y="5755587"/>
            <a:ext cx="466769" cy="400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301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0815" y="3585795"/>
            <a:ext cx="4048511" cy="113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5025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8813" y="4142747"/>
            <a:ext cx="3600793" cy="1134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3327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09684" y="2926934"/>
            <a:ext cx="476295" cy="31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53367" y="2926934"/>
            <a:ext cx="295303" cy="31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8</cp:revision>
  <dcterms:created xsi:type="dcterms:W3CDTF">2022-09-13T01:06:00Z</dcterms:created>
  <dcterms:modified xsi:type="dcterms:W3CDTF">2022-09-16T07:02:46Z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