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  <a:srgbClr val="CCE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2736"/>
            <a:ext cx="9144000" cy="13593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white">
          <a:xfrm>
            <a:off x="2123728" y="1340768"/>
            <a:ext cx="581080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7"/>
          <p:cNvSpPr/>
          <p:nvPr/>
        </p:nvSpPr>
        <p:spPr bwMode="white">
          <a:xfrm>
            <a:off x="3779912" y="1412776"/>
            <a:ext cx="581080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7"/>
          <p:cNvSpPr/>
          <p:nvPr/>
        </p:nvSpPr>
        <p:spPr bwMode="white">
          <a:xfrm>
            <a:off x="5292080" y="1383720"/>
            <a:ext cx="581080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7"/>
          <p:cNvSpPr/>
          <p:nvPr/>
        </p:nvSpPr>
        <p:spPr bwMode="white">
          <a:xfrm>
            <a:off x="6729732" y="1348059"/>
            <a:ext cx="581080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7"/>
          <p:cNvSpPr/>
          <p:nvPr/>
        </p:nvSpPr>
        <p:spPr bwMode="white">
          <a:xfrm>
            <a:off x="8244408" y="1348059"/>
            <a:ext cx="581080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7"/>
          <p:cNvSpPr/>
          <p:nvPr/>
        </p:nvSpPr>
        <p:spPr bwMode="white">
          <a:xfrm>
            <a:off x="2232000" y="1896311"/>
            <a:ext cx="437064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7"/>
          <p:cNvSpPr/>
          <p:nvPr/>
        </p:nvSpPr>
        <p:spPr bwMode="white">
          <a:xfrm>
            <a:off x="3779912" y="1896310"/>
            <a:ext cx="437064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7"/>
          <p:cNvSpPr/>
          <p:nvPr/>
        </p:nvSpPr>
        <p:spPr bwMode="white">
          <a:xfrm>
            <a:off x="5401920" y="1896310"/>
            <a:ext cx="437064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7"/>
          <p:cNvSpPr/>
          <p:nvPr/>
        </p:nvSpPr>
        <p:spPr bwMode="white">
          <a:xfrm>
            <a:off x="6835896" y="1910893"/>
            <a:ext cx="437064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7"/>
          <p:cNvSpPr/>
          <p:nvPr/>
        </p:nvSpPr>
        <p:spPr bwMode="white">
          <a:xfrm>
            <a:off x="8388424" y="1880054"/>
            <a:ext cx="437064" cy="267511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/>
          <a:srcRect r="10227" b="35692"/>
          <a:stretch>
            <a:fillRect/>
          </a:stretch>
        </p:blipFill>
        <p:spPr>
          <a:xfrm>
            <a:off x="683568" y="2152649"/>
            <a:ext cx="8208912" cy="1618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562" y="3763640"/>
            <a:ext cx="54768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58145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7080" y="2612178"/>
            <a:ext cx="2160240" cy="136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1708150" y="2143125"/>
            <a:ext cx="109918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527400" y="2612178"/>
            <a:ext cx="2160240" cy="136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585970" y="2143125"/>
            <a:ext cx="110172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47080" y="4747684"/>
            <a:ext cx="2160240" cy="136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708150" y="4278630"/>
            <a:ext cx="1099185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3527400" y="4711836"/>
            <a:ext cx="2160240" cy="136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572635" y="4242435"/>
            <a:ext cx="1115060" cy="322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bldLvl="0" animBg="1"/>
      <p:bldP spid="8" grpId="0" animBg="1"/>
      <p:bldP spid="9" grpId="0" bldLvl="0" animBg="1"/>
      <p:bldP spid="10" grpId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24329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6972" y="1736970"/>
            <a:ext cx="714443" cy="32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25054" y="1736970"/>
            <a:ext cx="904961" cy="32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00158" y="2519322"/>
            <a:ext cx="714443" cy="32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58240" y="2519322"/>
            <a:ext cx="904961" cy="32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48680"/>
            <a:ext cx="8640000" cy="3349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8350" y="2438395"/>
            <a:ext cx="504873" cy="31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48758" y="2438395"/>
            <a:ext cx="723969" cy="314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66972" y="3211460"/>
            <a:ext cx="876383" cy="32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8328" y="3211460"/>
            <a:ext cx="1066901" cy="324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4659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0341" y="3989945"/>
            <a:ext cx="4038985" cy="1191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239400" y="620688"/>
            <a:ext cx="8665200" cy="5387515"/>
            <a:chOff x="216000" y="1080000"/>
            <a:chExt cx="8665200" cy="5387515"/>
          </a:xfrm>
        </p:grpSpPr>
        <p:pic>
          <p:nvPicPr>
            <p:cNvPr id="8" name="img_16777215" descr="5.png"/>
            <p:cNvPicPr>
              <a:picLocks noChangeAspect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200" y="2996532"/>
              <a:ext cx="8640000" cy="347098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2" name="img_16777215" descr="4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16000" y="1080000"/>
              <a:ext cx="8640000" cy="1916532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</p:grpSp>
      <p:sp useBgFill="1">
        <p:nvSpPr>
          <p:cNvPr id="10" name="Rectangle 3"/>
          <p:cNvSpPr/>
          <p:nvPr/>
        </p:nvSpPr>
        <p:spPr bwMode="white">
          <a:xfrm>
            <a:off x="904590" y="4654137"/>
            <a:ext cx="7411157" cy="1201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56497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7350" y="4275832"/>
            <a:ext cx="3369935" cy="1801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20688"/>
            <a:ext cx="8640000" cy="4619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761" y="3942256"/>
            <a:ext cx="4286659" cy="119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2022-09-13T01:06:00Z</dcterms:created>
  <dcterms:modified xsi:type="dcterms:W3CDTF">2022-09-16T12:35:16Z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