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6" autoAdjust="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03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9455" y="2177600"/>
            <a:ext cx="2724505" cy="225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91577" y="3418682"/>
            <a:ext cx="4720466" cy="1351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13376" b="38554"/>
          <a:stretch>
            <a:fillRect/>
          </a:stretch>
        </p:blipFill>
        <p:spPr>
          <a:xfrm>
            <a:off x="683568" y="2079820"/>
            <a:ext cx="7920880" cy="15462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5064"/>
            <a:ext cx="9144000" cy="803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184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072" y="2681977"/>
            <a:ext cx="223224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858645" y="2245360"/>
            <a:ext cx="123634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433381" y="2681977"/>
            <a:ext cx="223224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772025" y="2245360"/>
            <a:ext cx="118173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75072" y="4783115"/>
            <a:ext cx="223224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817370" y="4346575"/>
            <a:ext cx="1277620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454908" y="4729169"/>
            <a:ext cx="223224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771390" y="4292600"/>
            <a:ext cx="1203960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071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76286" y="1995697"/>
            <a:ext cx="1318669" cy="100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0161" y="4527418"/>
            <a:ext cx="1191487" cy="100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611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4855" y="1859617"/>
            <a:ext cx="285777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1558" y="1859617"/>
            <a:ext cx="285777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3951" y="2764989"/>
            <a:ext cx="295303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3323" y="2764989"/>
            <a:ext cx="285777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9034" y="3660830"/>
            <a:ext cx="295303" cy="238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9662" y="3660830"/>
            <a:ext cx="285777" cy="238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280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3" y="2351703"/>
            <a:ext cx="5610760" cy="110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725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471316" y="4021007"/>
            <a:ext cx="4486703" cy="104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227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6030" y="2158837"/>
            <a:ext cx="5620286" cy="169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08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1790" y="2070645"/>
            <a:ext cx="3286438" cy="1688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674913"/>
            <a:ext cx="8640000" cy="1997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14576" y="5439578"/>
            <a:ext cx="3819889" cy="105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