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0" r:id="rId6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0F7D-E1E9-4089-8D90-252F2B81E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0912-7880-402F-8F25-5236BECF4C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0912-7880-402F-8F25-5236BECF4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68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197" y="1740553"/>
            <a:ext cx="276251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8218" y="1740553"/>
            <a:ext cx="276251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6123" y="1740553"/>
            <a:ext cx="276251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9144" y="1740553"/>
            <a:ext cx="266725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1239" y="2570712"/>
            <a:ext cx="276251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2639" y="2570712"/>
            <a:ext cx="266725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38218" y="3458124"/>
            <a:ext cx="276251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29618" y="3458124"/>
            <a:ext cx="285777" cy="31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0728"/>
            <a:ext cx="9144000" cy="136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39752" y="1306412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4067944" y="1333484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652120" y="1306412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7092280" y="1306412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532440" y="1306411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2339752" y="1825223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3965208" y="1827215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2"/>
          <p:cNvSpPr/>
          <p:nvPr/>
        </p:nvSpPr>
        <p:spPr bwMode="white">
          <a:xfrm>
            <a:off x="5663235" y="1825221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2"/>
          <p:cNvSpPr/>
          <p:nvPr/>
        </p:nvSpPr>
        <p:spPr bwMode="white">
          <a:xfrm>
            <a:off x="7092280" y="1825223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2"/>
          <p:cNvSpPr/>
          <p:nvPr/>
        </p:nvSpPr>
        <p:spPr bwMode="white">
          <a:xfrm>
            <a:off x="8532440" y="1825222"/>
            <a:ext cx="371510" cy="26696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912" y="3873584"/>
            <a:ext cx="5972175" cy="781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1801" b="35692"/>
          <a:stretch>
            <a:fillRect/>
          </a:stretch>
        </p:blipFill>
        <p:spPr>
          <a:xfrm>
            <a:off x="683568" y="1988840"/>
            <a:ext cx="8064896" cy="16182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915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8390" y="2681605"/>
            <a:ext cx="138557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91095" y="3473744"/>
            <a:ext cx="2952329" cy="177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436995" y="2681605"/>
            <a:ext cx="1410970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895552" y="3497472"/>
            <a:ext cx="2952329" cy="177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017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5481" y="4530566"/>
            <a:ext cx="6859676" cy="157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2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3" y="2849618"/>
            <a:ext cx="3591267" cy="23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26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1316" y="2998422"/>
            <a:ext cx="4267607" cy="1775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45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7564" y="2770711"/>
            <a:ext cx="4486703" cy="109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2935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24832" y="5343636"/>
            <a:ext cx="6171503" cy="96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2759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038" y="2124062"/>
            <a:ext cx="4934421" cy="108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等线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13</cp:revision>
  <dcterms:created xsi:type="dcterms:W3CDTF">2022-09-13T01:06:00Z</dcterms:created>
  <dcterms:modified xsi:type="dcterms:W3CDTF">2022-09-16T12:31:54Z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