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3826" autoAdjust="0"/>
  </p:normalViewPr>
  <p:slideViewPr>
    <p:cSldViewPr showGuides="1">
      <p:cViewPr varScale="1">
        <p:scale>
          <a:sx n="67" d="100"/>
          <a:sy n="67" d="100"/>
        </p:scale>
        <p:origin x="126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r="11801" b="38554"/>
          <a:stretch>
            <a:fillRect/>
          </a:stretch>
        </p:blipFill>
        <p:spPr>
          <a:xfrm>
            <a:off x="611560" y="2132856"/>
            <a:ext cx="8064896" cy="154623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87364"/>
            <a:ext cx="9144000" cy="5919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92696"/>
            <a:ext cx="617939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95152" y="3230245"/>
            <a:ext cx="1745465" cy="1107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12975" y="2609850"/>
            <a:ext cx="702945" cy="288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4103464" y="3230245"/>
            <a:ext cx="1745465" cy="1107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5068570" y="2609850"/>
            <a:ext cx="655320" cy="288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1295152" y="5265850"/>
            <a:ext cx="1745465" cy="1107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2222500" y="4645025"/>
            <a:ext cx="693420" cy="288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2"/>
          <p:cNvSpPr/>
          <p:nvPr/>
        </p:nvSpPr>
        <p:spPr bwMode="white">
          <a:xfrm>
            <a:off x="4119314" y="5296682"/>
            <a:ext cx="1745465" cy="1107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5062220" y="4676140"/>
            <a:ext cx="677545" cy="288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  <p:bldP spid="6" grpId="0" bldLvl="0" animBg="1"/>
      <p:bldP spid="7" grpId="0" animBg="1"/>
      <p:bldP spid="8" grpId="0" bldLvl="0" animBg="1"/>
      <p:bldP spid="9" grpId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688317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35896" y="2996952"/>
            <a:ext cx="378805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3611089" y="1304764"/>
            <a:ext cx="960911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4644008" y="1316520"/>
            <a:ext cx="1245343" cy="1464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3635896" y="5637368"/>
            <a:ext cx="378805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3611089" y="3945180"/>
            <a:ext cx="960911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4644008" y="3956936"/>
            <a:ext cx="1245343" cy="1464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9000"/>
            <a:ext cx="643874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69867" y="1898445"/>
            <a:ext cx="2640806" cy="3927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827813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944159" y="5023618"/>
            <a:ext cx="4636483" cy="1113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590506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44763" y="4940674"/>
            <a:ext cx="3990965" cy="1309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476672"/>
            <a:ext cx="83387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41873" y="2896608"/>
            <a:ext cx="4982255" cy="3340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3401195" y="4581128"/>
            <a:ext cx="4771206" cy="1773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10</cp:revision>
  <dcterms:created xsi:type="dcterms:W3CDTF">2022-09-13T01:06:00Z</dcterms:created>
  <dcterms:modified xsi:type="dcterms:W3CDTF">2022-09-16T12:38:17Z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