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12988" b="41415"/>
          <a:stretch>
            <a:fillRect/>
          </a:stretch>
        </p:blipFill>
        <p:spPr>
          <a:xfrm>
            <a:off x="593811" y="2204864"/>
            <a:ext cx="7956376" cy="14742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3861048"/>
            <a:ext cx="56292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8640000" cy="5620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6385" y="3009265"/>
            <a:ext cx="896620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8160" y="2999740"/>
            <a:ext cx="86550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410" y="3848520"/>
            <a:ext cx="2442382" cy="1956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81504" y="3933056"/>
            <a:ext cx="2106720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692696"/>
            <a:ext cx="77830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7375" y="832485"/>
            <a:ext cx="949325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5155" y="832485"/>
            <a:ext cx="940435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1251" y="1628801"/>
            <a:ext cx="1904996" cy="1630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59622" y="1628801"/>
            <a:ext cx="2497089" cy="1630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44065" y="3717290"/>
            <a:ext cx="96012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15940" y="3627755"/>
            <a:ext cx="1206500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21251" y="4549698"/>
            <a:ext cx="2482597" cy="161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20"/>
          <p:cNvSpPr/>
          <p:nvPr/>
        </p:nvSpPr>
        <p:spPr bwMode="white">
          <a:xfrm>
            <a:off x="4339789" y="4621706"/>
            <a:ext cx="2482597" cy="1615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1" grpId="0" animBg="1"/>
      <p:bldP spid="12" grpId="0" animBg="1"/>
      <p:bldP spid="13" grpId="0" bldLvl="0" animBg="1"/>
      <p:bldP spid="14" grpId="0" bldLvl="0" animBg="1"/>
      <p:bldP spid="2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60299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35154" y="3615235"/>
            <a:ext cx="186150" cy="15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12165" y="2118699"/>
            <a:ext cx="1156789" cy="99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2165" y="4393434"/>
            <a:ext cx="1188867" cy="100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35154" y="6016344"/>
            <a:ext cx="186150" cy="152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0672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564" y="5587884"/>
            <a:ext cx="584390" cy="265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19371" y="5587884"/>
            <a:ext cx="405177" cy="265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3965" y="5587884"/>
            <a:ext cx="576599" cy="265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069"/>
          <a:stretch>
            <a:fillRect/>
          </a:stretch>
        </p:blipFill>
        <p:spPr>
          <a:xfrm>
            <a:off x="899592" y="1340768"/>
            <a:ext cx="8640000" cy="4464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931"/>
          <a:stretch>
            <a:fillRect/>
          </a:stretch>
        </p:blipFill>
        <p:spPr>
          <a:xfrm>
            <a:off x="252000" y="548680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84" y="3356992"/>
            <a:ext cx="7792194" cy="2346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5162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9286" y="3335242"/>
            <a:ext cx="7875177" cy="234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95416"/>
            <a:ext cx="9144000" cy="1327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195736" y="1340768"/>
            <a:ext cx="288032" cy="25818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3600000" y="1404000"/>
            <a:ext cx="396000" cy="25818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5219884" y="1402925"/>
            <a:ext cx="396000" cy="25818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6732116" y="1402925"/>
            <a:ext cx="396000" cy="25818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8352000" y="1402925"/>
            <a:ext cx="396000" cy="25818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2"/>
          <p:cNvSpPr/>
          <p:nvPr/>
        </p:nvSpPr>
        <p:spPr bwMode="white">
          <a:xfrm>
            <a:off x="2279668" y="1881964"/>
            <a:ext cx="288032" cy="25818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2"/>
          <p:cNvSpPr/>
          <p:nvPr/>
        </p:nvSpPr>
        <p:spPr bwMode="white">
          <a:xfrm>
            <a:off x="3600000" y="1905385"/>
            <a:ext cx="396000" cy="25818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2"/>
          <p:cNvSpPr/>
          <p:nvPr/>
        </p:nvSpPr>
        <p:spPr bwMode="white">
          <a:xfrm>
            <a:off x="5129136" y="1881963"/>
            <a:ext cx="396000" cy="25818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2"/>
          <p:cNvSpPr/>
          <p:nvPr/>
        </p:nvSpPr>
        <p:spPr bwMode="white">
          <a:xfrm>
            <a:off x="6740568" y="1905385"/>
            <a:ext cx="396000" cy="25818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2"/>
          <p:cNvSpPr/>
          <p:nvPr/>
        </p:nvSpPr>
        <p:spPr bwMode="white">
          <a:xfrm>
            <a:off x="8269704" y="1881963"/>
            <a:ext cx="396000" cy="258183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12</cp:revision>
  <dcterms:created xsi:type="dcterms:W3CDTF">2022-09-13T01:06:00Z</dcterms:created>
  <dcterms:modified xsi:type="dcterms:W3CDTF">2022-09-16T12:38:39Z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