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8" r:id="rId12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r="12589" b="35692"/>
          <a:stretch>
            <a:fillRect/>
          </a:stretch>
        </p:blipFill>
        <p:spPr>
          <a:xfrm>
            <a:off x="755576" y="2060848"/>
            <a:ext cx="7992888" cy="161823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94120"/>
            <a:ext cx="9144000" cy="63795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9000"/>
            <a:ext cx="509100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53219" y="3378473"/>
            <a:ext cx="370458" cy="185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04037" y="3378473"/>
            <a:ext cx="555688" cy="185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8507" y="5326543"/>
            <a:ext cx="572527" cy="190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74938" y="5326543"/>
            <a:ext cx="757756" cy="190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04664"/>
            <a:ext cx="632139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21155" y="1680845"/>
            <a:ext cx="790575" cy="278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32960" y="1631950"/>
            <a:ext cx="690245" cy="278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1588" y="2392073"/>
            <a:ext cx="1205734" cy="1101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29104" y="2392073"/>
            <a:ext cx="1205734" cy="1101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63040" y="3947160"/>
            <a:ext cx="674370" cy="327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25035" y="3975100"/>
            <a:ext cx="751205" cy="299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41588" y="4630523"/>
            <a:ext cx="1205734" cy="1101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929104" y="4630523"/>
            <a:ext cx="1205734" cy="1101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animBg="1"/>
      <p:bldP spid="6" grpId="0" animBg="1"/>
      <p:bldP spid="7" grpId="0" bldLvl="0" animBg="1"/>
      <p:bldP spid="8" grpId="0" bldLvl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23528" y="548680"/>
            <a:ext cx="9324552" cy="5135257"/>
            <a:chOff x="216000" y="1080000"/>
            <a:chExt cx="9324552" cy="5135257"/>
          </a:xfrm>
        </p:grpSpPr>
        <p:pic>
          <p:nvPicPr>
            <p:cNvPr id="2" name="img_16777215" descr="2.png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6000" y="1080000"/>
              <a:ext cx="8640000" cy="97940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4" name="img_16777215" descr="3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00552" y="1848470"/>
              <a:ext cx="8640000" cy="436678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</p:grpSp>
      <p:sp useBgFill="1">
        <p:nvSpPr>
          <p:cNvPr id="5" name="Rectangle 2"/>
          <p:cNvSpPr/>
          <p:nvPr/>
        </p:nvSpPr>
        <p:spPr bwMode="white">
          <a:xfrm>
            <a:off x="2579855" y="2079907"/>
            <a:ext cx="3381697" cy="3079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708608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942421" y="5261727"/>
            <a:ext cx="3500070" cy="984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>
            <a:grpSpLocks noChangeAspect="1"/>
          </p:cNvGrpSpPr>
          <p:nvPr/>
        </p:nvGrpSpPr>
        <p:grpSpPr>
          <a:xfrm>
            <a:off x="198000" y="309813"/>
            <a:ext cx="8748000" cy="6272983"/>
            <a:chOff x="323528" y="44624"/>
            <a:chExt cx="9360080" cy="6711895"/>
          </a:xfrm>
        </p:grpSpPr>
        <p:pic>
          <p:nvPicPr>
            <p:cNvPr id="2" name="img_16777215" descr="5.png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3528" y="44624"/>
              <a:ext cx="8640000" cy="4569711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5" name="img_16777215" descr="6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3608" y="4509120"/>
              <a:ext cx="8640000" cy="224739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</p:grpSp>
      <p:sp useBgFill="1">
        <p:nvSpPr>
          <p:cNvPr id="4" name="Rectangle 3"/>
          <p:cNvSpPr/>
          <p:nvPr/>
        </p:nvSpPr>
        <p:spPr bwMode="white">
          <a:xfrm>
            <a:off x="1263774" y="3412281"/>
            <a:ext cx="5391664" cy="1211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1382765" y="5343199"/>
            <a:ext cx="5839382" cy="1204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52000" y="476672"/>
            <a:ext cx="9287592" cy="4120190"/>
            <a:chOff x="252000" y="476672"/>
            <a:chExt cx="9287592" cy="4120190"/>
          </a:xfrm>
        </p:grpSpPr>
        <p:pic>
          <p:nvPicPr>
            <p:cNvPr id="5" name="img_16777215" descr="7.png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2368"/>
            <a:stretch>
              <a:fillRect/>
            </a:stretch>
          </p:blipFill>
          <p:spPr>
            <a:xfrm>
              <a:off x="899592" y="1412775"/>
              <a:ext cx="8640000" cy="318408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2" name="img_16777215" descr="7.png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77177"/>
            <a:stretch>
              <a:fillRect/>
            </a:stretch>
          </p:blipFill>
          <p:spPr>
            <a:xfrm>
              <a:off x="252000" y="476672"/>
              <a:ext cx="8640000" cy="93610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</p:grpSp>
      <p:sp useBgFill="1">
        <p:nvSpPr>
          <p:cNvPr id="3" name="Rectangle 2"/>
          <p:cNvSpPr/>
          <p:nvPr/>
        </p:nvSpPr>
        <p:spPr bwMode="white">
          <a:xfrm>
            <a:off x="899592" y="3212975"/>
            <a:ext cx="6840760" cy="1173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12</cp:revision>
  <dcterms:created xsi:type="dcterms:W3CDTF">2022-09-13T01:06:00Z</dcterms:created>
  <dcterms:modified xsi:type="dcterms:W3CDTF">2022-09-16T12:39:07Z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BD16648F702B44D187DE77A7517C9535</vt:lpwstr>
  </property>
</Properties>
</file>