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CE2DD5-DE76-B74B-EA50-96EB6C46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01" b="32831"/>
          <a:stretch/>
        </p:blipFill>
        <p:spPr>
          <a:xfrm>
            <a:off x="971600" y="1988840"/>
            <a:ext cx="8064896" cy="16902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C2E75B-3697-8473-9C5F-0E320CE8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3916928"/>
            <a:ext cx="57435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8713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8410" y="3951611"/>
            <a:ext cx="219700" cy="25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7534" y="3951611"/>
            <a:ext cx="356066" cy="25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9632" y="4754979"/>
            <a:ext cx="212124" cy="25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9014" y="5588664"/>
            <a:ext cx="38636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6156" y="5588663"/>
            <a:ext cx="219700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3881" y="5588664"/>
            <a:ext cx="219700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0865" y="5588664"/>
            <a:ext cx="212124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090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742" y="3060015"/>
            <a:ext cx="476295" cy="3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1922" y="3917952"/>
            <a:ext cx="285777" cy="3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620" y="3917952"/>
            <a:ext cx="638235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226" y="4890281"/>
            <a:ext cx="514399" cy="33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3135" y="4957009"/>
            <a:ext cx="276251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8527" y="4899813"/>
            <a:ext cx="295303" cy="3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6850" y="4797152"/>
            <a:ext cx="61200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67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0529" y="5346703"/>
            <a:ext cx="409614" cy="4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80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74" y="4450968"/>
            <a:ext cx="409614" cy="40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3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289" y="4350526"/>
            <a:ext cx="7192061" cy="1020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5617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2169" y="3703178"/>
            <a:ext cx="4541959" cy="87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0751" y="5767850"/>
            <a:ext cx="303504" cy="260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4503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0310" y="4756018"/>
            <a:ext cx="6357823" cy="147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10</cp:revision>
  <dcterms:created xsi:type="dcterms:W3CDTF">2022-09-13T01:06:00Z</dcterms:created>
  <dcterms:modified xsi:type="dcterms:W3CDTF">2022-09-16T06:57:27Z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