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A1364-ECD6-402B-8AA7-E7A7E491286F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6A0F-9A60-4CF6-BBE5-4CB42C0B61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91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66A0F-9A60-4CF6-BBE5-4CB42C0B619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333AF2-1559-509E-B32E-EC3B1F7C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13" b="41415"/>
          <a:stretch/>
        </p:blipFill>
        <p:spPr>
          <a:xfrm>
            <a:off x="899592" y="1954777"/>
            <a:ext cx="8136904" cy="1474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01404D-ADB6-3257-BC39-3786526B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3861048"/>
            <a:ext cx="64293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6379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3312" y="3478290"/>
            <a:ext cx="203978" cy="23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8035" y="5956921"/>
            <a:ext cx="218045" cy="23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25" y="404664"/>
            <a:ext cx="84903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3521" y="2127981"/>
            <a:ext cx="271466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0999" y="2830420"/>
            <a:ext cx="271466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5025" y="4937737"/>
            <a:ext cx="290188" cy="31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1601" y="5649542"/>
            <a:ext cx="290188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42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971599" y="2198673"/>
            <a:ext cx="1873201" cy="897005"/>
          </a:xfrm>
          <a:prstGeom prst="roundRect">
            <a:avLst>
              <a:gd name="adj" fmla="val 27398"/>
            </a:avLst>
          </a:prstGeom>
          <a:noFill/>
          <a:ln w="1460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3309816" y="2198674"/>
            <a:ext cx="1952811" cy="897005"/>
          </a:xfrm>
          <a:prstGeom prst="rect">
            <a:avLst/>
          </a:prstGeom>
          <a:noFill/>
          <a:ln w="2349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5691295" y="2198674"/>
            <a:ext cx="1952812" cy="897005"/>
          </a:xfrm>
          <a:prstGeom prst="rect">
            <a:avLst/>
          </a:prstGeom>
          <a:noFill/>
          <a:ln w="2222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3312" y="3544182"/>
            <a:ext cx="276251" cy="3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3642" y="4269420"/>
            <a:ext cx="276251" cy="31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0202" y="5109169"/>
            <a:ext cx="276251" cy="3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05120" y="5157191"/>
            <a:ext cx="438192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67192" y="5109169"/>
            <a:ext cx="266725" cy="3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38879" y="5109169"/>
            <a:ext cx="276251" cy="3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4121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104133" y="1355234"/>
            <a:ext cx="2315739" cy="639151"/>
          </a:xfrm>
          <a:prstGeom prst="roundRect">
            <a:avLst>
              <a:gd name="adj" fmla="val 24615"/>
            </a:avLst>
          </a:prstGeom>
          <a:noFill/>
          <a:ln w="13652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9622" y="2404587"/>
            <a:ext cx="276251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5168" y="3158213"/>
            <a:ext cx="276251" cy="32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5521" y="4007234"/>
            <a:ext cx="476295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6645" y="4007234"/>
            <a:ext cx="345315" cy="28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8244" y="4007234"/>
            <a:ext cx="266725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00405" y="3997695"/>
            <a:ext cx="276251" cy="32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5E00090-82FB-2661-69B3-D06255F63417}"/>
              </a:ext>
            </a:extLst>
          </p:cNvPr>
          <p:cNvSpPr/>
          <p:nvPr/>
        </p:nvSpPr>
        <p:spPr bwMode="white">
          <a:xfrm>
            <a:off x="3408391" y="1367954"/>
            <a:ext cx="2315739" cy="639151"/>
          </a:xfrm>
          <a:prstGeom prst="roundRect">
            <a:avLst>
              <a:gd name="adj" fmla="val 34153"/>
            </a:avLst>
          </a:prstGeom>
          <a:noFill/>
          <a:ln w="13652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A42E582-8588-3DBD-0C68-C1166A7CF961}"/>
              </a:ext>
            </a:extLst>
          </p:cNvPr>
          <p:cNvSpPr/>
          <p:nvPr/>
        </p:nvSpPr>
        <p:spPr bwMode="white">
          <a:xfrm>
            <a:off x="5784655" y="1340768"/>
            <a:ext cx="2255212" cy="639151"/>
          </a:xfrm>
          <a:prstGeom prst="roundRect">
            <a:avLst>
              <a:gd name="adj" fmla="val 19075"/>
            </a:avLst>
          </a:prstGeom>
          <a:noFill/>
          <a:ln w="13652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3203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648914" y="4491328"/>
            <a:ext cx="234056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90828" y="5816208"/>
            <a:ext cx="395475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52642" y="5791973"/>
            <a:ext cx="311245" cy="29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906389" y="5816208"/>
            <a:ext cx="234056" cy="27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899113" y="5816208"/>
            <a:ext cx="250198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27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2844" y="3583661"/>
            <a:ext cx="5829856" cy="109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C7C0D1D9-16EE-2AA7-0BB4-47E0F24E41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663252"/>
            <a:ext cx="8640000" cy="209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1FED65F0-A6AA-A5C7-1BCA-2B635739BF32}"/>
              </a:ext>
            </a:extLst>
          </p:cNvPr>
          <p:cNvSpPr/>
          <p:nvPr/>
        </p:nvSpPr>
        <p:spPr bwMode="white">
          <a:xfrm>
            <a:off x="1596110" y="5532251"/>
            <a:ext cx="4715325" cy="113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4307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1790" y="3382223"/>
            <a:ext cx="6744343" cy="109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65FE4E30-475E-74F4-7DD1-E30A0DA962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521846"/>
            <a:ext cx="8640000" cy="2147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73ADD18-BE1F-FBF1-B294-4AD5158F6D5A}"/>
              </a:ext>
            </a:extLst>
          </p:cNvPr>
          <p:cNvSpPr/>
          <p:nvPr/>
        </p:nvSpPr>
        <p:spPr bwMode="white">
          <a:xfrm>
            <a:off x="1524102" y="5466752"/>
            <a:ext cx="6734818" cy="113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2022-09-16T06:57:42Z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