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451" y="549000"/>
            <a:ext cx="85810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0187" y="4433210"/>
            <a:ext cx="5127844" cy="177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13376" b="35692"/>
          <a:stretch>
            <a:fillRect/>
          </a:stretch>
        </p:blipFill>
        <p:spPr>
          <a:xfrm>
            <a:off x="971600" y="2037995"/>
            <a:ext cx="7920880" cy="16182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0885"/>
            <a:ext cx="9144000" cy="9302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6267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166988" y="3824789"/>
            <a:ext cx="1908794" cy="36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047" y="549000"/>
            <a:ext cx="84419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252003" y="5852300"/>
            <a:ext cx="884212" cy="39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6814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09906" y="2488667"/>
            <a:ext cx="368324" cy="32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7028" y="3572815"/>
            <a:ext cx="213628" cy="25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0619" y="5844364"/>
            <a:ext cx="1672193" cy="31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3499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76383" y="3552482"/>
            <a:ext cx="685865" cy="324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9591" y="3552482"/>
            <a:ext cx="943065" cy="324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048348"/>
            <a:ext cx="8640000" cy="1373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442789" y="4239099"/>
            <a:ext cx="714443" cy="324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243627" y="4239099"/>
            <a:ext cx="933539" cy="324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699988" y="4925804"/>
            <a:ext cx="904961" cy="324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272205" y="4925804"/>
            <a:ext cx="904961" cy="324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2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740" y="1906905"/>
            <a:ext cx="1372235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5000" y="1906905"/>
            <a:ext cx="1340485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9450" y="2708921"/>
            <a:ext cx="2762513" cy="1702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21667" y="2708921"/>
            <a:ext cx="2762513" cy="1702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2656"/>
            <a:ext cx="8640000" cy="5368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976" y="2780928"/>
            <a:ext cx="2762513" cy="1976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7192" y="2780928"/>
            <a:ext cx="2762513" cy="1976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185670" y="2204720"/>
            <a:ext cx="1450340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803900" y="2204720"/>
            <a:ext cx="1648460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960" y="548680"/>
            <a:ext cx="8640000" cy="4220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4410" y="1434465"/>
            <a:ext cx="1040130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6305" y="1434465"/>
            <a:ext cx="1412240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1600" y="2060848"/>
            <a:ext cx="2736304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62071" y="2060848"/>
            <a:ext cx="2662492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11" grpId="0" animBg="1"/>
      <p:bldP spid="13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2022-09-16T12:34:56Z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