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BD23631-F3E6-E9CD-516B-066FC93ED4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9" t="70031" b="1353"/>
          <a:stretch/>
        </p:blipFill>
        <p:spPr>
          <a:xfrm>
            <a:off x="0" y="4005064"/>
            <a:ext cx="8819456" cy="72008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1BF59942-D0F3-5F48-469C-ED9F517681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801" b="35692"/>
          <a:stretch/>
        </p:blipFill>
        <p:spPr>
          <a:xfrm>
            <a:off x="729304" y="2043816"/>
            <a:ext cx="8064896" cy="16182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332656"/>
            <a:ext cx="67793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13832" y="3474474"/>
            <a:ext cx="583008" cy="254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43822" y="3481954"/>
            <a:ext cx="583008" cy="254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79291" y="4102837"/>
            <a:ext cx="575533" cy="246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13924" y="4087876"/>
            <a:ext cx="754920" cy="254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41919" y="4693798"/>
            <a:ext cx="575533" cy="254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27062" y="4693798"/>
            <a:ext cx="762395" cy="254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332656"/>
            <a:ext cx="482604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4535" y="1876463"/>
            <a:ext cx="1495167" cy="3779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404664"/>
            <a:ext cx="8640000" cy="3518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1982" y="1634589"/>
            <a:ext cx="714443" cy="314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33812" y="1634589"/>
            <a:ext cx="685865" cy="314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51982" y="2530813"/>
            <a:ext cx="714443" cy="314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33812" y="2530813"/>
            <a:ext cx="685865" cy="314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51982" y="3427038"/>
            <a:ext cx="714443" cy="314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105234" y="3427038"/>
            <a:ext cx="714443" cy="314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74364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8691" y="5324384"/>
            <a:ext cx="3295964" cy="935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2728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8512" y="2113040"/>
            <a:ext cx="5172568" cy="1087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4426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71289" y="3689768"/>
            <a:ext cx="4610540" cy="1089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04664"/>
            <a:ext cx="8640000" cy="4975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424" y="2692246"/>
            <a:ext cx="4315237" cy="1744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全屏显示(4:3)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windy lance</cp:lastModifiedBy>
  <cp:revision>10</cp:revision>
  <dcterms:created xsi:type="dcterms:W3CDTF">2022-09-13T01:06:00Z</dcterms:created>
  <dcterms:modified xsi:type="dcterms:W3CDTF">2022-09-16T06:57:57Z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