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4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6661" y="3785580"/>
            <a:ext cx="8825652" cy="466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69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5702" y="3204991"/>
            <a:ext cx="7740297" cy="117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9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3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3570" y="3708220"/>
            <a:ext cx="1437619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66280" y="3708220"/>
            <a:ext cx="1780363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1801" y="3708220"/>
            <a:ext cx="1075834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155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80297" y="2260561"/>
            <a:ext cx="380678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80297" y="2917487"/>
            <a:ext cx="380678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80297" y="3641057"/>
            <a:ext cx="390195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41942" y="4478876"/>
            <a:ext cx="371161" cy="323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32425" y="5326214"/>
            <a:ext cx="380678" cy="30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32425" y="6183074"/>
            <a:ext cx="390195" cy="314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3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4035493"/>
            <a:ext cx="2265917" cy="4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6545" y="3940155"/>
            <a:ext cx="1799404" cy="56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99041" y="4045026"/>
            <a:ext cx="2265917" cy="457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41057" y="3940155"/>
            <a:ext cx="2265917" cy="562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24528" y="4502650"/>
            <a:ext cx="1808925" cy="4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99041" y="4502650"/>
            <a:ext cx="1351933" cy="467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15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1950" y="2985070"/>
            <a:ext cx="228495" cy="2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36727" y="2985070"/>
            <a:ext cx="380826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73818" y="2985070"/>
            <a:ext cx="161851" cy="2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4231" y="3537541"/>
            <a:ext cx="228495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69487" y="3537541"/>
            <a:ext cx="380826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4809" y="4642482"/>
            <a:ext cx="380826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47636" y="4642482"/>
            <a:ext cx="228495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3818" y="4642482"/>
            <a:ext cx="228495" cy="2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99041" y="4642482"/>
            <a:ext cx="228495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974743" y="4642482"/>
            <a:ext cx="218975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40925" y="4642482"/>
            <a:ext cx="228495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35669" y="4642482"/>
            <a:ext cx="152330" cy="24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985586" y="5194952"/>
            <a:ext cx="228495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61090" y="5194952"/>
            <a:ext cx="238016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5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2625371"/>
            <a:ext cx="1780363" cy="155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50578" y="2644450"/>
            <a:ext cx="2275438" cy="1516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7A44FF8-F62E-4D19-AB30-FD8E3FE24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7" y="2619375"/>
            <a:ext cx="4581525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3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64429" y="2261398"/>
            <a:ext cx="24753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73950" y="2794933"/>
            <a:ext cx="218975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40727" y="3328468"/>
            <a:ext cx="218975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7024" y="3862003"/>
            <a:ext cx="161851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90975" y="3375816"/>
            <a:ext cx="218975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3471" y="3375816"/>
            <a:ext cx="238016" cy="2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5487" y="3385343"/>
            <a:ext cx="218975" cy="247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97983" y="3375816"/>
            <a:ext cx="228495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9669" y="4261754"/>
            <a:ext cx="228495" cy="2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99768" y="4900010"/>
            <a:ext cx="238016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02644" y="4900010"/>
            <a:ext cx="238016" cy="266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96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0429" y="2423088"/>
            <a:ext cx="218975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0991" y="2423088"/>
            <a:ext cx="228495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65355" y="2423088"/>
            <a:ext cx="228495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55438" y="2423088"/>
            <a:ext cx="228495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09421" y="4671095"/>
            <a:ext cx="228495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27074" y="4680620"/>
            <a:ext cx="218975" cy="23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72132" y="5947505"/>
            <a:ext cx="371305" cy="247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28462" y="5937980"/>
            <a:ext cx="361785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84793" y="5937980"/>
            <a:ext cx="371305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022016" y="5937980"/>
            <a:ext cx="361785" cy="257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86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8181" y="1642537"/>
            <a:ext cx="342743" cy="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88661" y="1861832"/>
            <a:ext cx="361785" cy="57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69884" y="2271817"/>
            <a:ext cx="371305" cy="47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27008" y="4474296"/>
            <a:ext cx="218975" cy="247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27008" y="5113111"/>
            <a:ext cx="218975" cy="23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32859" y="5875874"/>
            <a:ext cx="218975" cy="238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6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64561" y="4123756"/>
            <a:ext cx="418909" cy="33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6479" y="4362295"/>
            <a:ext cx="409388" cy="33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5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23933" y="2851764"/>
            <a:ext cx="409388" cy="342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89388" y="3956735"/>
            <a:ext cx="409388" cy="333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1322" y="3994838"/>
            <a:ext cx="323702" cy="25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3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4338114"/>
            <a:ext cx="409388" cy="333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2512" y="4376220"/>
            <a:ext cx="323702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41719" y="4338114"/>
            <a:ext cx="418909" cy="34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03239" y="4376220"/>
            <a:ext cx="314181" cy="2572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2022-09-15T03:24:06Z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