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4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384828"/>
            <a:ext cx="390347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7652" y="2384828"/>
            <a:ext cx="228495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8644" y="2384828"/>
            <a:ext cx="371305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5669" y="2394353"/>
            <a:ext cx="371305" cy="2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4264" y="3118200"/>
            <a:ext cx="333223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6694" y="3118200"/>
            <a:ext cx="333223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0082" y="3118200"/>
            <a:ext cx="228495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35669" y="3108675"/>
            <a:ext cx="380826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24264" y="3842046"/>
            <a:ext cx="380826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56694" y="3842046"/>
            <a:ext cx="380826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41454" y="3842046"/>
            <a:ext cx="238016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35669" y="3851571"/>
            <a:ext cx="333223" cy="2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95636" y="4565893"/>
            <a:ext cx="380826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28066" y="4565893"/>
            <a:ext cx="380826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70016" y="4575417"/>
            <a:ext cx="380826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935669" y="4575417"/>
            <a:ext cx="371305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47966" y="5299264"/>
            <a:ext cx="218975" cy="2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128066" y="5289740"/>
            <a:ext cx="380826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870016" y="5289740"/>
            <a:ext cx="371305" cy="25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088000" y="5289740"/>
            <a:ext cx="238016" cy="2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777281"/>
            <a:ext cx="2408727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4082" y="3777281"/>
            <a:ext cx="1380495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2677" y="3786812"/>
            <a:ext cx="293236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6991" y="2737709"/>
            <a:ext cx="228495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93851" y="2737709"/>
            <a:ext cx="238016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93586" y="2737709"/>
            <a:ext cx="371305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1818" y="2737709"/>
            <a:ext cx="380826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54842" y="2737709"/>
            <a:ext cx="228495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2181" y="2737709"/>
            <a:ext cx="247537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7471" y="3566564"/>
            <a:ext cx="238016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3851" y="3566564"/>
            <a:ext cx="228495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93586" y="3566564"/>
            <a:ext cx="371305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21818" y="3566564"/>
            <a:ext cx="380826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45322" y="3566564"/>
            <a:ext cx="238016" cy="2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11702" y="3566564"/>
            <a:ext cx="228495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3746996"/>
            <a:ext cx="218975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6462" y="3756521"/>
            <a:ext cx="266578" cy="209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3746996"/>
            <a:ext cx="228495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9355" y="3746996"/>
            <a:ext cx="380826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2347" y="3746996"/>
            <a:ext cx="380826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84066" y="3842246"/>
            <a:ext cx="257057" cy="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17223" y="3746996"/>
            <a:ext cx="238016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6958" y="3746996"/>
            <a:ext cx="380826" cy="25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5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3455495"/>
            <a:ext cx="228495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3465035"/>
            <a:ext cx="266578" cy="209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95504" y="3455495"/>
            <a:ext cx="218975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3465035"/>
            <a:ext cx="266578" cy="209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735" y="3455495"/>
            <a:ext cx="238016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0115" y="3455495"/>
            <a:ext cx="228495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7752" y="3455495"/>
            <a:ext cx="380826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88991" y="3550896"/>
            <a:ext cx="257057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22148" y="3455495"/>
            <a:ext cx="228495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26743" y="3550896"/>
            <a:ext cx="257057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59900" y="3455495"/>
            <a:ext cx="228495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16760" y="3455495"/>
            <a:ext cx="228495" cy="24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768" y="5141552"/>
            <a:ext cx="371305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3487" y="5236893"/>
            <a:ext cx="257057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6165" y="5151086"/>
            <a:ext cx="218975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2545" y="5151086"/>
            <a:ext cx="218975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3966" y="3070356"/>
            <a:ext cx="228495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8561" y="3079880"/>
            <a:ext cx="266578" cy="2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1239" y="3070356"/>
            <a:ext cx="228495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0975" y="3070356"/>
            <a:ext cx="371305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98380" y="5432119"/>
            <a:ext cx="380826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9619" y="5517829"/>
            <a:ext cx="257057" cy="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12297" y="5432119"/>
            <a:ext cx="218975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12033" y="5422596"/>
            <a:ext cx="371305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297" y="4726884"/>
            <a:ext cx="228495" cy="25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9371" y="4736406"/>
            <a:ext cx="276099" cy="219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1570" y="4726884"/>
            <a:ext cx="228495" cy="25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51305" y="4736406"/>
            <a:ext cx="371305" cy="24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9504" y="3131356"/>
            <a:ext cx="2694347" cy="32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3713369"/>
            <a:ext cx="3732099" cy="32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4C201A-F682-42FA-85B9-2385D38B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2581275"/>
            <a:ext cx="483870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8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3652" y="4937502"/>
            <a:ext cx="371305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3272" y="4937502"/>
            <a:ext cx="228495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6247" y="4947027"/>
            <a:ext cx="228495" cy="2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0661" y="4947027"/>
            <a:ext cx="361785" cy="2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5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02975" y="1537019"/>
            <a:ext cx="228495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02975" y="2289198"/>
            <a:ext cx="228495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0396" y="3108025"/>
            <a:ext cx="371305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3305" y="3117546"/>
            <a:ext cx="161851" cy="23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73950" y="3108025"/>
            <a:ext cx="238016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14876" y="4745680"/>
            <a:ext cx="238016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37917" y="4745680"/>
            <a:ext cx="228495" cy="24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84396" y="5621634"/>
            <a:ext cx="238016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78743" y="5621634"/>
            <a:ext cx="228495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9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1652" y="1452070"/>
            <a:ext cx="238016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1652" y="2091269"/>
            <a:ext cx="218975" cy="24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8909" y="2740007"/>
            <a:ext cx="228495" cy="24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4727" y="3388746"/>
            <a:ext cx="161851" cy="23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1454" y="4008864"/>
            <a:ext cx="380826" cy="29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5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2876" y="1613848"/>
            <a:ext cx="371305" cy="31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2243027"/>
            <a:ext cx="371305" cy="31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3395050"/>
            <a:ext cx="218975" cy="23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1851" y="3375996"/>
            <a:ext cx="371305" cy="29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0446" y="3366469"/>
            <a:ext cx="361785" cy="31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4942" y="4909836"/>
            <a:ext cx="361785" cy="2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2446" y="4909836"/>
            <a:ext cx="352264" cy="2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7BDFF4-E1FB-4625-BDBD-1D0FCF774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221" y="4728886"/>
            <a:ext cx="2181225" cy="609600"/>
          </a:xfrm>
          <a:prstGeom prst="rect">
            <a:avLst/>
          </a:prstGeom>
        </p:spPr>
      </p:pic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9D181BAA-BE9A-4BDE-A322-0642B3606992}"/>
              </a:ext>
            </a:extLst>
          </p:cNvPr>
          <p:cNvSpPr/>
          <p:nvPr/>
        </p:nvSpPr>
        <p:spPr bwMode="white">
          <a:xfrm>
            <a:off x="8196030" y="4966722"/>
            <a:ext cx="352264" cy="2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3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9702" y="3483153"/>
            <a:ext cx="218975" cy="24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7090" y="5028037"/>
            <a:ext cx="361785" cy="23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9239" y="5028037"/>
            <a:ext cx="371305" cy="23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0909" y="5028037"/>
            <a:ext cx="323702" cy="238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057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80580" y="5708405"/>
            <a:ext cx="1102052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0756" y="5921739"/>
            <a:ext cx="1361358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0580" y="6125797"/>
            <a:ext cx="1102052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2022-09-20T02:11:05Z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