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8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496" y="2420888"/>
            <a:ext cx="1723239" cy="1161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5205769" y="2510869"/>
            <a:ext cx="1723239" cy="1161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5611681" y="3762416"/>
            <a:ext cx="1723239" cy="1161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7320136" y="3582454"/>
            <a:ext cx="1723239" cy="1161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9840416" y="3632009"/>
            <a:ext cx="1723239" cy="1161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9657138" y="2335130"/>
            <a:ext cx="1723239" cy="1161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8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8429" y="1671763"/>
            <a:ext cx="1504264" cy="1450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81057" y="1671763"/>
            <a:ext cx="1504264" cy="1450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0380" y="1671763"/>
            <a:ext cx="1504264" cy="1450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8429" y="3170260"/>
            <a:ext cx="1504264" cy="1441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81057" y="3170260"/>
            <a:ext cx="1504264" cy="1441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50380" y="3170260"/>
            <a:ext cx="1504264" cy="1441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5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88859" y="1681083"/>
            <a:ext cx="495074" cy="438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17157" y="2253543"/>
            <a:ext cx="495074" cy="438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17157" y="2826004"/>
            <a:ext cx="495074" cy="448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88859" y="3398464"/>
            <a:ext cx="495074" cy="438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1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1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03239" y="3414041"/>
            <a:ext cx="1437619" cy="314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24330" y="3575995"/>
            <a:ext cx="1085355" cy="32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4231" y="3575995"/>
            <a:ext cx="1085355" cy="32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03239" y="3737949"/>
            <a:ext cx="733090" cy="323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47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8892" y="5245747"/>
            <a:ext cx="1066314" cy="333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32198" y="5245747"/>
            <a:ext cx="1066314" cy="333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26876" y="5245747"/>
            <a:ext cx="1066314" cy="333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8892" y="5789105"/>
            <a:ext cx="1066314" cy="333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32198" y="5789105"/>
            <a:ext cx="1066314" cy="333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26876" y="5789105"/>
            <a:ext cx="1066314" cy="333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90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12760" y="1737104"/>
            <a:ext cx="390347" cy="314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8842" y="2356115"/>
            <a:ext cx="380826" cy="29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22280" y="3575090"/>
            <a:ext cx="371305" cy="304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8842" y="4184578"/>
            <a:ext cx="380826" cy="304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03173" y="4813112"/>
            <a:ext cx="371305" cy="29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51239" y="5403553"/>
            <a:ext cx="380826" cy="314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7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83934" y="1823206"/>
            <a:ext cx="571240" cy="504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31074" y="1899432"/>
            <a:ext cx="456991" cy="371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02975" y="2518770"/>
            <a:ext cx="552198" cy="49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83471" y="2518770"/>
            <a:ext cx="552198" cy="49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52454" y="3181265"/>
            <a:ext cx="671938" cy="49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9707504" y="1818833"/>
            <a:ext cx="571240" cy="504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9657155" y="3172455"/>
            <a:ext cx="571240" cy="53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0323600" y="3168815"/>
            <a:ext cx="671938" cy="54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4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70545" y="2997409"/>
            <a:ext cx="1697663" cy="33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5388" y="3226354"/>
            <a:ext cx="1104396" cy="333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4380" y="3999041"/>
            <a:ext cx="1618512" cy="42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04495" y="4304300"/>
            <a:ext cx="1247206" cy="248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2287" y="2638425"/>
            <a:ext cx="6067425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9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27603" y="3136537"/>
            <a:ext cx="371305" cy="29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50247" y="3127016"/>
            <a:ext cx="380826" cy="29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7603" y="4155285"/>
            <a:ext cx="371305" cy="29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50247" y="4145764"/>
            <a:ext cx="380826" cy="29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96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31669" y="1527739"/>
            <a:ext cx="371305" cy="29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8297" y="2261269"/>
            <a:ext cx="361785" cy="31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31735" y="3623540"/>
            <a:ext cx="380826" cy="323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0181" y="4309439"/>
            <a:ext cx="371305" cy="29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59702" y="4976285"/>
            <a:ext cx="361785" cy="31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0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03173" y="1470445"/>
            <a:ext cx="380826" cy="323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36595" y="3508383"/>
            <a:ext cx="371305" cy="304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36595" y="4184521"/>
            <a:ext cx="380826" cy="304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07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2747399"/>
            <a:ext cx="1409057" cy="886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0958" y="2747399"/>
            <a:ext cx="1228165" cy="886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46115" y="2699759"/>
            <a:ext cx="2037421" cy="1019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1107" y="3776422"/>
            <a:ext cx="1732760" cy="1124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66611" y="3871702"/>
            <a:ext cx="1980297" cy="1171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37190" y="3928870"/>
            <a:ext cx="1228165" cy="886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22743" y="4805445"/>
            <a:ext cx="1323372" cy="1314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72000" y="5157981"/>
            <a:ext cx="1218644" cy="886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19074" y="5157981"/>
            <a:ext cx="1218644" cy="886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75885" y="5091430"/>
            <a:ext cx="1218565" cy="113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8167981" y="4814973"/>
            <a:ext cx="2672480" cy="1314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6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7504" y="1537080"/>
            <a:ext cx="342743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84661" y="1518035"/>
            <a:ext cx="352264" cy="276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88595" y="1518035"/>
            <a:ext cx="352264" cy="28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95305" y="2565511"/>
            <a:ext cx="342743" cy="28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1074" y="3498717"/>
            <a:ext cx="333223" cy="276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60495" y="3498717"/>
            <a:ext cx="342743" cy="276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56231" y="4460490"/>
            <a:ext cx="352264" cy="285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17685" y="4470013"/>
            <a:ext cx="342743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31471" y="4460490"/>
            <a:ext cx="342743" cy="276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2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03173" y="1860782"/>
            <a:ext cx="1808925" cy="1075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1818" y="3098607"/>
            <a:ext cx="1637553" cy="1094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4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1785" y="1279941"/>
            <a:ext cx="1723239" cy="1161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74743" y="2765222"/>
            <a:ext cx="1704198" cy="1066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11</cp:revision>
  <dcterms:created xsi:type="dcterms:W3CDTF">2022-09-13T01:06:00Z</dcterms:created>
  <dcterms:modified xsi:type="dcterms:W3CDTF">2022-09-15T10:03:47Z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559F4AF2376A4A6580D5C50A85B7B3D8</vt:lpwstr>
  </property>
</Properties>
</file>