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96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00561" y="2996952"/>
            <a:ext cx="2123107" cy="445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18809" y="2996952"/>
            <a:ext cx="2123107" cy="445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27537" y="2996952"/>
            <a:ext cx="2132628" cy="445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45785" y="2996952"/>
            <a:ext cx="2123107" cy="445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00561" y="3511330"/>
            <a:ext cx="2123107" cy="565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18809" y="3511330"/>
            <a:ext cx="2123107" cy="565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27537" y="3511329"/>
            <a:ext cx="2132628" cy="565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155306" y="3511330"/>
            <a:ext cx="2123107" cy="565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00561" y="4077073"/>
            <a:ext cx="818776" cy="476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727537" y="4077070"/>
            <a:ext cx="2132628" cy="476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145785" y="4077071"/>
            <a:ext cx="2123107" cy="476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727537" y="4527802"/>
            <a:ext cx="2132628" cy="476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145785" y="4553773"/>
            <a:ext cx="1685157" cy="450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37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85454" y="1413867"/>
            <a:ext cx="6512132" cy="1240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72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8">
            <a:extLst>
              <a:ext uri="{FF2B5EF4-FFF2-40B4-BE49-F238E27FC236}">
                <a16:creationId xmlns:a16="http://schemas.microsoft.com/office/drawing/2014/main" id="{2FC59497-3644-4BBC-9E89-147F96F911C2}"/>
              </a:ext>
            </a:extLst>
          </p:cNvPr>
          <p:cNvSpPr/>
          <p:nvPr/>
        </p:nvSpPr>
        <p:spPr bwMode="white">
          <a:xfrm>
            <a:off x="1487488" y="2789371"/>
            <a:ext cx="504056" cy="565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8">
            <a:extLst>
              <a:ext uri="{FF2B5EF4-FFF2-40B4-BE49-F238E27FC236}">
                <a16:creationId xmlns:a16="http://schemas.microsoft.com/office/drawing/2014/main" id="{44A5179A-E49D-498A-85F8-64C37CED4206}"/>
              </a:ext>
            </a:extLst>
          </p:cNvPr>
          <p:cNvSpPr/>
          <p:nvPr/>
        </p:nvSpPr>
        <p:spPr bwMode="white">
          <a:xfrm>
            <a:off x="4151784" y="2789370"/>
            <a:ext cx="504056" cy="565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8">
            <a:extLst>
              <a:ext uri="{FF2B5EF4-FFF2-40B4-BE49-F238E27FC236}">
                <a16:creationId xmlns:a16="http://schemas.microsoft.com/office/drawing/2014/main" id="{07978E90-37BC-4825-AA0A-82296536FEC1}"/>
              </a:ext>
            </a:extLst>
          </p:cNvPr>
          <p:cNvSpPr/>
          <p:nvPr/>
        </p:nvSpPr>
        <p:spPr bwMode="white">
          <a:xfrm>
            <a:off x="4871864" y="2636913"/>
            <a:ext cx="648072" cy="718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BBE039F3-352A-4372-A75E-79FE3616C7F5}"/>
              </a:ext>
            </a:extLst>
          </p:cNvPr>
          <p:cNvSpPr/>
          <p:nvPr/>
        </p:nvSpPr>
        <p:spPr bwMode="white">
          <a:xfrm>
            <a:off x="6734531" y="2787491"/>
            <a:ext cx="504056" cy="565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8">
            <a:extLst>
              <a:ext uri="{FF2B5EF4-FFF2-40B4-BE49-F238E27FC236}">
                <a16:creationId xmlns:a16="http://schemas.microsoft.com/office/drawing/2014/main" id="{693C57D5-0CB3-4558-8753-B103A3070C8E}"/>
              </a:ext>
            </a:extLst>
          </p:cNvPr>
          <p:cNvSpPr/>
          <p:nvPr/>
        </p:nvSpPr>
        <p:spPr bwMode="white">
          <a:xfrm>
            <a:off x="7511531" y="2132856"/>
            <a:ext cx="504056" cy="1218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C7D192F5-6D68-4F21-86BB-CC5DD16DDD5B}"/>
              </a:ext>
            </a:extLst>
          </p:cNvPr>
          <p:cNvSpPr/>
          <p:nvPr/>
        </p:nvSpPr>
        <p:spPr bwMode="white">
          <a:xfrm>
            <a:off x="9283588" y="2789359"/>
            <a:ext cx="504056" cy="565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D02972-A420-4301-816C-9AAF3E06DEEA}"/>
              </a:ext>
            </a:extLst>
          </p:cNvPr>
          <p:cNvSpPr/>
          <p:nvPr/>
        </p:nvSpPr>
        <p:spPr bwMode="white">
          <a:xfrm>
            <a:off x="10147684" y="2785903"/>
            <a:ext cx="504056" cy="565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29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81322" y="4542547"/>
            <a:ext cx="371305" cy="248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43041" y="4552085"/>
            <a:ext cx="266578" cy="209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76198" y="4542547"/>
            <a:ext cx="228495" cy="248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66413" y="4542547"/>
            <a:ext cx="371305" cy="248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22413" y="4552085"/>
            <a:ext cx="218975" cy="238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79272" y="4542547"/>
            <a:ext cx="218975" cy="248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526611" y="4542547"/>
            <a:ext cx="218975" cy="248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316826" y="4542547"/>
            <a:ext cx="361785" cy="248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20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6727" y="3322856"/>
            <a:ext cx="371305" cy="248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38446" y="3418297"/>
            <a:ext cx="257057" cy="38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62082" y="3322856"/>
            <a:ext cx="228495" cy="248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61818" y="3322856"/>
            <a:ext cx="371305" cy="248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79801" y="3322856"/>
            <a:ext cx="371305" cy="248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41520" y="3418297"/>
            <a:ext cx="257057" cy="38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74677" y="3322856"/>
            <a:ext cx="218975" cy="248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669752" y="3418297"/>
            <a:ext cx="257057" cy="38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202909" y="3322856"/>
            <a:ext cx="218975" cy="248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050247" y="3322856"/>
            <a:ext cx="218975" cy="248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307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46512" y="5882822"/>
            <a:ext cx="390347" cy="266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27272" y="5901880"/>
            <a:ext cx="266578" cy="209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79471" y="5882822"/>
            <a:ext cx="238016" cy="266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98247" y="5882822"/>
            <a:ext cx="390347" cy="266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3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70611" y="4384849"/>
            <a:ext cx="380826" cy="266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51371" y="4403897"/>
            <a:ext cx="276099" cy="209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13090" y="4394373"/>
            <a:ext cx="218975" cy="247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22347" y="4394373"/>
            <a:ext cx="380826" cy="247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14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18347" y="3827168"/>
            <a:ext cx="399867" cy="248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99107" y="3922555"/>
            <a:ext cx="257057" cy="38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41785" y="3827168"/>
            <a:ext cx="247537" cy="248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70082" y="3827168"/>
            <a:ext cx="380826" cy="257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140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80661" y="5045447"/>
            <a:ext cx="2665785" cy="343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47570" y="5693645"/>
            <a:ext cx="3970115" cy="333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0D64F06-078D-4DCF-A4CB-A126BABA0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162" y="2671762"/>
            <a:ext cx="5019675" cy="1514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37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14611" y="4816954"/>
            <a:ext cx="361785" cy="257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28066" y="4816954"/>
            <a:ext cx="371305" cy="257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41520" y="4816954"/>
            <a:ext cx="380826" cy="247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45454" y="4816954"/>
            <a:ext cx="390347" cy="257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75537" y="5455668"/>
            <a:ext cx="380826" cy="247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65157" y="5455668"/>
            <a:ext cx="390347" cy="247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79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42644" y="1347166"/>
            <a:ext cx="371305" cy="248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55768" y="1347166"/>
            <a:ext cx="390347" cy="248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90380" y="3026499"/>
            <a:ext cx="228495" cy="248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98644" y="3026499"/>
            <a:ext cx="390347" cy="248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78743" y="3026499"/>
            <a:ext cx="323702" cy="238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32925" y="3656248"/>
            <a:ext cx="371305" cy="248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116892" y="4495915"/>
            <a:ext cx="371305" cy="248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23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69685" y="1165805"/>
            <a:ext cx="361785" cy="238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33983" y="2634038"/>
            <a:ext cx="371305" cy="247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09289" y="2624504"/>
            <a:ext cx="361785" cy="257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75074" y="2624504"/>
            <a:ext cx="361785" cy="257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33983" y="3396756"/>
            <a:ext cx="361785" cy="257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09289" y="3396756"/>
            <a:ext cx="361785" cy="257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65553" y="3406290"/>
            <a:ext cx="371305" cy="247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145454" y="3396756"/>
            <a:ext cx="361785" cy="257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148099" y="4712445"/>
            <a:ext cx="371305" cy="257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080132" y="4721979"/>
            <a:ext cx="218975" cy="247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364760" y="4712445"/>
            <a:ext cx="380826" cy="257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0401BF8D-6E99-4E61-A26C-613B5A68B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9458" y="2450402"/>
            <a:ext cx="2019300" cy="666750"/>
          </a:xfrm>
          <a:prstGeom prst="rect">
            <a:avLst/>
          </a:prstGeom>
        </p:spPr>
      </p:pic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E70D45F8-D6F1-494F-8042-91F936ABCDF5}"/>
              </a:ext>
            </a:extLst>
          </p:cNvPr>
          <p:cNvSpPr/>
          <p:nvPr/>
        </p:nvSpPr>
        <p:spPr bwMode="white">
          <a:xfrm>
            <a:off x="10127835" y="2655068"/>
            <a:ext cx="361785" cy="257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510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5702" y="3033818"/>
            <a:ext cx="7959272" cy="1115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74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05157" y="2157073"/>
            <a:ext cx="380826" cy="247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37586" y="2157073"/>
            <a:ext cx="371305" cy="247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60495" y="2157073"/>
            <a:ext cx="380826" cy="247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92925" y="2157073"/>
            <a:ext cx="371305" cy="247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05157" y="2786159"/>
            <a:ext cx="380826" cy="247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37586" y="2786159"/>
            <a:ext cx="371305" cy="247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60495" y="2786159"/>
            <a:ext cx="380826" cy="247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92925" y="2786159"/>
            <a:ext cx="371305" cy="247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57487" y="3405715"/>
            <a:ext cx="228495" cy="257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280396" y="3415246"/>
            <a:ext cx="228495" cy="238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860495" y="3405715"/>
            <a:ext cx="371305" cy="247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745256" y="3405715"/>
            <a:ext cx="390347" cy="257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547966" y="4034802"/>
            <a:ext cx="247537" cy="247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280396" y="4034802"/>
            <a:ext cx="228495" cy="247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860495" y="4034802"/>
            <a:ext cx="380826" cy="247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926148" y="4034802"/>
            <a:ext cx="380826" cy="247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919272" y="4663889"/>
            <a:ext cx="380826" cy="247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642181" y="4663889"/>
            <a:ext cx="380826" cy="247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8374611" y="4663889"/>
            <a:ext cx="371305" cy="247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1249851" y="4663889"/>
            <a:ext cx="228495" cy="247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909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09818" y="3908791"/>
            <a:ext cx="228495" cy="257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09553" y="3908791"/>
            <a:ext cx="380826" cy="257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66413" y="3908791"/>
            <a:ext cx="380826" cy="257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98446" y="3908791"/>
            <a:ext cx="371305" cy="257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21950" y="3908791"/>
            <a:ext cx="228495" cy="257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21685" y="3908791"/>
            <a:ext cx="371305" cy="257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52694" y="4651706"/>
            <a:ext cx="371305" cy="257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576198" y="4651706"/>
            <a:ext cx="228495" cy="257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366413" y="4651706"/>
            <a:ext cx="380826" cy="257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365090" y="4651706"/>
            <a:ext cx="228495" cy="257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155305" y="4651706"/>
            <a:ext cx="380826" cy="257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021685" y="4651706"/>
            <a:ext cx="371305" cy="257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652694" y="5385096"/>
            <a:ext cx="371305" cy="257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576198" y="5385096"/>
            <a:ext cx="228495" cy="257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366413" y="5385096"/>
            <a:ext cx="380826" cy="257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298446" y="5385096"/>
            <a:ext cx="380826" cy="257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9155305" y="5385096"/>
            <a:ext cx="380826" cy="257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0078809" y="5385096"/>
            <a:ext cx="228495" cy="257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2652694" y="6128011"/>
            <a:ext cx="371305" cy="247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3509553" y="6128011"/>
            <a:ext cx="380826" cy="247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4433057" y="6128011"/>
            <a:ext cx="228495" cy="247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8298446" y="6128011"/>
            <a:ext cx="380826" cy="247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9221950" y="6128011"/>
            <a:ext cx="228495" cy="247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10021685" y="6128011"/>
            <a:ext cx="371305" cy="247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21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8578" y="3768019"/>
            <a:ext cx="390347" cy="247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61818" y="3768019"/>
            <a:ext cx="371305" cy="247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66016" y="3768019"/>
            <a:ext cx="380826" cy="247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60694" y="3768019"/>
            <a:ext cx="380826" cy="247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64892" y="3768019"/>
            <a:ext cx="380826" cy="247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35735" y="3768019"/>
            <a:ext cx="228495" cy="247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2022-09-13T01:06:00Z</dcterms:created>
  <dcterms:modified xsi:type="dcterms:W3CDTF">2022-09-20T02:08:34Z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559F4AF2376A4A6580D5C50A85B7B3D8</vt:lpwstr>
  </property>
</Properties>
</file>