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0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140" y="3236679"/>
            <a:ext cx="7968793" cy="112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8809" y="2432950"/>
            <a:ext cx="523636" cy="4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7586" y="2432950"/>
            <a:ext cx="523636" cy="4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6363" y="2442478"/>
            <a:ext cx="514115" cy="43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55239" y="2556812"/>
            <a:ext cx="218975" cy="2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3801" y="3500066"/>
            <a:ext cx="3798743" cy="4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55239" y="3623927"/>
            <a:ext cx="218975" cy="2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0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0793" y="1337234"/>
            <a:ext cx="3046611" cy="44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2082" y="1461088"/>
            <a:ext cx="209454" cy="2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5157" y="2404282"/>
            <a:ext cx="514115" cy="44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7289" y="2404282"/>
            <a:ext cx="514115" cy="44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9421" y="2404282"/>
            <a:ext cx="514115" cy="44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1553" y="2404282"/>
            <a:ext cx="514115" cy="44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3206" y="2404282"/>
            <a:ext cx="504595" cy="44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75338" y="2404282"/>
            <a:ext cx="514115" cy="44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22082" y="2528136"/>
            <a:ext cx="218975" cy="2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85322" y="3461803"/>
            <a:ext cx="361785" cy="6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13685" y="3461803"/>
            <a:ext cx="361785" cy="6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51570" y="3461803"/>
            <a:ext cx="361785" cy="6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89454" y="3461803"/>
            <a:ext cx="361785" cy="6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812561" y="3680929"/>
            <a:ext cx="228495" cy="2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5272" y="2550276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5008" y="2550276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4264" y="2550276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07702" y="2550276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16958" y="2550276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16694" y="2550276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75272" y="3371340"/>
            <a:ext cx="209454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84528" y="3371340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84264" y="3371340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07702" y="3371340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16958" y="3371340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16694" y="3371340"/>
            <a:ext cx="218975" cy="2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512" y="3938154"/>
            <a:ext cx="209454" cy="228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5504" y="3947681"/>
            <a:ext cx="257057" cy="20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9619" y="3938154"/>
            <a:ext cx="209454" cy="228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2710" y="3938154"/>
            <a:ext cx="352264" cy="23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1041" y="3938154"/>
            <a:ext cx="352264" cy="23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74677" y="4023898"/>
            <a:ext cx="247537" cy="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79272" y="3938154"/>
            <a:ext cx="218975" cy="228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69487" y="3938154"/>
            <a:ext cx="218975" cy="228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4032115"/>
            <a:ext cx="218975" cy="23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2429" y="4032115"/>
            <a:ext cx="209454" cy="23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2644" y="4032115"/>
            <a:ext cx="218975" cy="23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13024" y="4032115"/>
            <a:ext cx="161851" cy="23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93719" y="4032115"/>
            <a:ext cx="218975" cy="23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3454" y="4032115"/>
            <a:ext cx="209454" cy="23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93190" y="4032115"/>
            <a:ext cx="218975" cy="23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1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66016" y="1728696"/>
            <a:ext cx="2408727" cy="33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5966" y="2482328"/>
            <a:ext cx="161851" cy="2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3305" y="2482328"/>
            <a:ext cx="218975" cy="2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8479" y="2472788"/>
            <a:ext cx="228495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5338" y="2482328"/>
            <a:ext cx="228495" cy="2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0033" y="2472788"/>
            <a:ext cx="228495" cy="2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26413" y="2472788"/>
            <a:ext cx="228495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76925" y="3245500"/>
            <a:ext cx="218975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3785" y="3245500"/>
            <a:ext cx="238016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18479" y="3245500"/>
            <a:ext cx="228495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84859" y="3245500"/>
            <a:ext cx="228495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60033" y="3245500"/>
            <a:ext cx="228495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116892" y="3255039"/>
            <a:ext cx="228495" cy="2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76925" y="4027751"/>
            <a:ext cx="218975" cy="2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233785" y="4027751"/>
            <a:ext cx="228495" cy="2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18479" y="4027751"/>
            <a:ext cx="228495" cy="2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75338" y="4027751"/>
            <a:ext cx="228495" cy="2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279074" y="4027751"/>
            <a:ext cx="161851" cy="2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126413" y="4027751"/>
            <a:ext cx="228495" cy="2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03371" y="2346613"/>
            <a:ext cx="228495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07173" y="2346613"/>
            <a:ext cx="218975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8363" y="2994205"/>
            <a:ext cx="228495" cy="25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46314" y="3708461"/>
            <a:ext cx="228495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41388" y="3717985"/>
            <a:ext cx="266578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84066" y="3708461"/>
            <a:ext cx="218975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40925" y="3708461"/>
            <a:ext cx="228495" cy="2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2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008" y="1165732"/>
            <a:ext cx="228495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9983" y="1165732"/>
            <a:ext cx="228495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3917" y="1165732"/>
            <a:ext cx="247537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2479" y="2661289"/>
            <a:ext cx="218975" cy="23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27074" y="2747022"/>
            <a:ext cx="257057" cy="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60231" y="2651764"/>
            <a:ext cx="228495" cy="25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17090" y="2651764"/>
            <a:ext cx="247537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3884" y="4241447"/>
            <a:ext cx="228495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8958" y="4336672"/>
            <a:ext cx="257057" cy="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1636" y="4241447"/>
            <a:ext cx="218975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6710" y="4250970"/>
            <a:ext cx="266578" cy="209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9388" y="4241447"/>
            <a:ext cx="228495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6247" y="4241447"/>
            <a:ext cx="228495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6DD1B6-AD3D-4AEF-9F05-4E9EE2E8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2586037"/>
            <a:ext cx="50673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1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8066" y="3464912"/>
            <a:ext cx="2608661" cy="33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7504" y="4113608"/>
            <a:ext cx="4988826" cy="33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5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2101815"/>
            <a:ext cx="228495" cy="2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3338" y="2111365"/>
            <a:ext cx="228495" cy="2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6115" y="2111365"/>
            <a:ext cx="228495" cy="2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68892" y="2101815"/>
            <a:ext cx="218975" cy="2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1867" y="2655696"/>
            <a:ext cx="380826" cy="2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2380" y="2655696"/>
            <a:ext cx="380826" cy="2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2665246"/>
            <a:ext cx="228495" cy="2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87933" y="2655696"/>
            <a:ext cx="380826" cy="2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43305" y="3219127"/>
            <a:ext cx="228495" cy="2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13752" y="3219127"/>
            <a:ext cx="380826" cy="2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46115" y="3219127"/>
            <a:ext cx="228495" cy="2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259371" y="3219127"/>
            <a:ext cx="228495" cy="2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43305" y="3773008"/>
            <a:ext cx="228495" cy="2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23338" y="3773008"/>
            <a:ext cx="228495" cy="2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317487" y="3773008"/>
            <a:ext cx="228495" cy="2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259371" y="3773008"/>
            <a:ext cx="228495" cy="2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0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1421" y="2689802"/>
            <a:ext cx="218975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92859" y="3366110"/>
            <a:ext cx="247537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1421" y="4042418"/>
            <a:ext cx="228495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860"/>
          <a:stretch/>
        </p:blipFill>
        <p:spPr>
          <a:xfrm>
            <a:off x="720000" y="1080000"/>
            <a:ext cx="11520000" cy="2853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2968468"/>
            <a:ext cx="238016" cy="2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7867" y="2968468"/>
            <a:ext cx="228495" cy="25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0363" y="2968468"/>
            <a:ext cx="380826" cy="25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6479" y="3521656"/>
            <a:ext cx="218975" cy="25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BD34FAF-3A64-41FE-B506-AA1939CCC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4077072"/>
            <a:ext cx="9848850" cy="1304925"/>
          </a:xfrm>
          <a:prstGeom prst="rect">
            <a:avLst/>
          </a:prstGeom>
        </p:spPr>
      </p:pic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A68146B-1EEE-46AB-BBD1-9C77C0550B2A}"/>
              </a:ext>
            </a:extLst>
          </p:cNvPr>
          <p:cNvSpPr/>
          <p:nvPr/>
        </p:nvSpPr>
        <p:spPr bwMode="white">
          <a:xfrm>
            <a:off x="1487488" y="4882829"/>
            <a:ext cx="380826" cy="25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D2F870E-E999-4375-957E-DEA4DB5E69A7}"/>
              </a:ext>
            </a:extLst>
          </p:cNvPr>
          <p:cNvSpPr/>
          <p:nvPr/>
        </p:nvSpPr>
        <p:spPr bwMode="white">
          <a:xfrm>
            <a:off x="4799856" y="4882829"/>
            <a:ext cx="380826" cy="25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DDF8A02-1F1C-4451-8D87-9520D3F1EE99}"/>
              </a:ext>
            </a:extLst>
          </p:cNvPr>
          <p:cNvSpPr/>
          <p:nvPr/>
        </p:nvSpPr>
        <p:spPr bwMode="white">
          <a:xfrm>
            <a:off x="9336360" y="4882829"/>
            <a:ext cx="380826" cy="25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9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438" y="1986032"/>
            <a:ext cx="161851" cy="2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3057" y="1976495"/>
            <a:ext cx="238016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8975" y="1976495"/>
            <a:ext cx="228495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7636" y="1976495"/>
            <a:ext cx="228495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3340312"/>
            <a:ext cx="266578" cy="219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7438" y="3340312"/>
            <a:ext cx="276099" cy="219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36991" y="3426146"/>
            <a:ext cx="257057" cy="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17024" y="3426146"/>
            <a:ext cx="266578" cy="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9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12363" y="2746661"/>
            <a:ext cx="333223" cy="314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26479" y="3994277"/>
            <a:ext cx="342743" cy="314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1995426"/>
            <a:ext cx="333223" cy="31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6710" y="3244603"/>
            <a:ext cx="333223" cy="31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8000" y="4655886"/>
            <a:ext cx="333223" cy="31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76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3661045"/>
            <a:ext cx="8444826" cy="60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5070619"/>
            <a:ext cx="2551537" cy="542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2396" y="5080143"/>
            <a:ext cx="4112925" cy="571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2022-09-20T02:07:29Z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