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7D081A-AABE-4438-AF1D-D634B5E7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492896"/>
            <a:ext cx="5257800" cy="1447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258288E-540C-4713-9321-A0C9B4A1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4077072"/>
            <a:ext cx="46482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0.png">
            <a:extLst>
              <a:ext uri="{FF2B5EF4-FFF2-40B4-BE49-F238E27FC236}">
                <a16:creationId xmlns:a16="http://schemas.microsoft.com/office/drawing/2014/main" id="{9A75F658-7503-420C-A449-216318E4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4694" y="1146741"/>
            <a:ext cx="361785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4809" y="1146741"/>
            <a:ext cx="352264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024" y="1728347"/>
            <a:ext cx="352264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7157" y="2586455"/>
            <a:ext cx="361785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1107" y="2586455"/>
            <a:ext cx="352264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7785" y="3578045"/>
            <a:ext cx="352264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17487" y="3568511"/>
            <a:ext cx="361785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6859" y="3406742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0809" y="5151799"/>
            <a:ext cx="218975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5151799"/>
            <a:ext cx="228495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50710" y="5151799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40661" y="5161334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7338" y="5332979"/>
            <a:ext cx="218975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6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272198" y="2139191"/>
            <a:ext cx="3989157" cy="120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55768" y="2204865"/>
            <a:ext cx="1418578" cy="77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3239" y="3274721"/>
            <a:ext cx="637884" cy="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90710" y="3541904"/>
            <a:ext cx="342743" cy="22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51371" y="3541904"/>
            <a:ext cx="218975" cy="22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66677" y="3961764"/>
            <a:ext cx="209454" cy="22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89057" y="3961764"/>
            <a:ext cx="218975" cy="23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