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4ADFBC6-1776-4945-BE53-558F8E7DB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2492896"/>
            <a:ext cx="5257800" cy="14478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6F9272E-FE4D-428B-8B1F-8935EC39E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4149080"/>
            <a:ext cx="46101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7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509223" y="4101770"/>
            <a:ext cx="399867" cy="324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56826" y="4816700"/>
            <a:ext cx="304661" cy="247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22016" y="4769038"/>
            <a:ext cx="399867" cy="324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21421" y="4807168"/>
            <a:ext cx="314181" cy="247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8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8710" y="3424439"/>
            <a:ext cx="390347" cy="324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1487" y="3462560"/>
            <a:ext cx="314181" cy="25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02446" y="3586453"/>
            <a:ext cx="390347" cy="324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5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94049" y="2022672"/>
            <a:ext cx="1370975" cy="761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0876" y="3003431"/>
            <a:ext cx="1485223" cy="761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7884" y="4003235"/>
            <a:ext cx="1532826" cy="79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3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538115" y="4713122"/>
            <a:ext cx="1028231" cy="333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31669" y="4713122"/>
            <a:ext cx="1342413" cy="333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2022-09-13T01:06:00Z</dcterms:created>
  <dcterms:modified xsi:type="dcterms:W3CDTF">2022-09-15T02:50:48Z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