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9"/>
  </p:notesMasterIdLst>
  <p:sldIdLst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7394-926D-4C28-8680-6CF2ACEDF454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E3F41-47AE-47C9-BBD0-7A47A5747E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40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E3F41-47AE-47C9-BBD0-7A47A5747E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97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6741B2-6B96-43FE-BB9C-FE6F7F4F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492896"/>
            <a:ext cx="5257800" cy="1447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6726D25-B61B-4FF4-A707-1317CDC4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4005064"/>
            <a:ext cx="56578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0.png">
            <a:extLst>
              <a:ext uri="{FF2B5EF4-FFF2-40B4-BE49-F238E27FC236}">
                <a16:creationId xmlns:a16="http://schemas.microsoft.com/office/drawing/2014/main" id="{0BD7AA3C-AAE6-4FE0-93DC-ABD82C6463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0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61E074E7-0DEA-4B7F-8643-F03D781BA224}"/>
              </a:ext>
            </a:extLst>
          </p:cNvPr>
          <p:cNvSpPr/>
          <p:nvPr/>
        </p:nvSpPr>
        <p:spPr bwMode="white">
          <a:xfrm>
            <a:off x="2919272" y="4369970"/>
            <a:ext cx="209454" cy="238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96FF3159-F50B-4537-B0DF-A9823092559B}"/>
              </a:ext>
            </a:extLst>
          </p:cNvPr>
          <p:cNvSpPr/>
          <p:nvPr/>
        </p:nvSpPr>
        <p:spPr bwMode="white">
          <a:xfrm>
            <a:off x="8869685" y="4341362"/>
            <a:ext cx="352264" cy="2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4443FE00-E36C-4051-8531-C9E544EEAA15}"/>
              </a:ext>
            </a:extLst>
          </p:cNvPr>
          <p:cNvSpPr/>
          <p:nvPr/>
        </p:nvSpPr>
        <p:spPr bwMode="white">
          <a:xfrm>
            <a:off x="4185520" y="5342657"/>
            <a:ext cx="218975" cy="22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E32960CA-1A2C-4139-A094-68E0AA8787F8}"/>
              </a:ext>
            </a:extLst>
          </p:cNvPr>
          <p:cNvSpPr/>
          <p:nvPr/>
        </p:nvSpPr>
        <p:spPr bwMode="white">
          <a:xfrm>
            <a:off x="6556165" y="5333121"/>
            <a:ext cx="228495" cy="22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9964F076-196A-4986-925E-C2F87832574B}"/>
              </a:ext>
            </a:extLst>
          </p:cNvPr>
          <p:cNvSpPr/>
          <p:nvPr/>
        </p:nvSpPr>
        <p:spPr bwMode="white">
          <a:xfrm>
            <a:off x="5128066" y="5819465"/>
            <a:ext cx="218975" cy="22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6418E037-244A-4AFE-9E59-B955716F54D5}"/>
              </a:ext>
            </a:extLst>
          </p:cNvPr>
          <p:cNvSpPr/>
          <p:nvPr/>
        </p:nvSpPr>
        <p:spPr bwMode="white">
          <a:xfrm>
            <a:off x="8784000" y="5819465"/>
            <a:ext cx="209454" cy="22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3E53B06E-075C-4E52-9FB9-AE88D1CC20DD}"/>
              </a:ext>
            </a:extLst>
          </p:cNvPr>
          <p:cNvSpPr/>
          <p:nvPr/>
        </p:nvSpPr>
        <p:spPr bwMode="white">
          <a:xfrm>
            <a:off x="7824192" y="2924943"/>
            <a:ext cx="3888432" cy="125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404" y="2403616"/>
            <a:ext cx="209454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2793" y="2394093"/>
            <a:ext cx="352264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4809" y="2394093"/>
            <a:ext cx="352264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8264" y="2394093"/>
            <a:ext cx="218975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0297" y="2879737"/>
            <a:ext cx="142809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1900" y="2879737"/>
            <a:ext cx="218975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55768" y="2879737"/>
            <a:ext cx="209454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16826" y="2879737"/>
            <a:ext cx="352264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00561" y="4022427"/>
            <a:ext cx="342743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99834" y="4022427"/>
            <a:ext cx="342743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17884" y="4079561"/>
            <a:ext cx="295140" cy="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88330" y="4022427"/>
            <a:ext cx="342743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64363" y="4612817"/>
            <a:ext cx="352264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01A9C54-0E46-4CA4-B188-D394BD46165C}"/>
              </a:ext>
            </a:extLst>
          </p:cNvPr>
          <p:cNvSpPr/>
          <p:nvPr/>
        </p:nvSpPr>
        <p:spPr bwMode="white">
          <a:xfrm>
            <a:off x="7117883" y="4079561"/>
            <a:ext cx="342743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36E86768-47EF-419A-BB80-E49A05CCAEC7}"/>
              </a:ext>
            </a:extLst>
          </p:cNvPr>
          <p:cNvSpPr/>
          <p:nvPr/>
        </p:nvSpPr>
        <p:spPr bwMode="white">
          <a:xfrm>
            <a:off x="1900560" y="4629195"/>
            <a:ext cx="342743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9705CA2C-5730-4F7A-B2B2-8096ADE9DD5B}"/>
              </a:ext>
            </a:extLst>
          </p:cNvPr>
          <p:cNvSpPr/>
          <p:nvPr/>
        </p:nvSpPr>
        <p:spPr bwMode="white">
          <a:xfrm>
            <a:off x="4604429" y="4629195"/>
            <a:ext cx="342743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DD79E68-97F8-46BB-97DE-5F31A0157954}"/>
              </a:ext>
            </a:extLst>
          </p:cNvPr>
          <p:cNvSpPr/>
          <p:nvPr/>
        </p:nvSpPr>
        <p:spPr bwMode="white">
          <a:xfrm>
            <a:off x="7584396" y="4629195"/>
            <a:ext cx="342743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3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29190" y="3968721"/>
            <a:ext cx="20945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9404" y="3968721"/>
            <a:ext cx="22849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016" y="3968721"/>
            <a:ext cx="36178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0727" y="3968721"/>
            <a:ext cx="22849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9983" y="3968721"/>
            <a:ext cx="20945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23074" y="3968721"/>
            <a:ext cx="35226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84661" y="3968721"/>
            <a:ext cx="35226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41520" y="3968721"/>
            <a:ext cx="22849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50776" y="3968721"/>
            <a:ext cx="20945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345719" y="3968721"/>
            <a:ext cx="35226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02578" y="3968721"/>
            <a:ext cx="21897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992793" y="3968721"/>
            <a:ext cx="22849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243305" y="5789664"/>
            <a:ext cx="21897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043041" y="5789664"/>
            <a:ext cx="20945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842776" y="5789664"/>
            <a:ext cx="22849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642512" y="5789664"/>
            <a:ext cx="21897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641520" y="5789664"/>
            <a:ext cx="20945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441256" y="5789664"/>
            <a:ext cx="20945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240991" y="5789664"/>
            <a:ext cx="21897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031206" y="5789664"/>
            <a:ext cx="228495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宽屏</PresentationFormat>
  <Paragraphs>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2022-09-15T02:49:56Z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