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A19AB2-71FB-4111-AD3C-F118F479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64904"/>
            <a:ext cx="7467600" cy="1371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CF9C04E-E1BE-42EA-B886-6FFCA392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936504"/>
            <a:ext cx="55149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138578" y="3005170"/>
            <a:ext cx="361785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56892" y="3005170"/>
            <a:ext cx="352264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84727" y="3014700"/>
            <a:ext cx="314181" cy="21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03041" y="3005170"/>
            <a:ext cx="352264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030876" y="3005170"/>
            <a:ext cx="342743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38578" y="3481697"/>
            <a:ext cx="352264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56892" y="3481697"/>
            <a:ext cx="361785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84727" y="3481697"/>
            <a:ext cx="352264" cy="23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803041" y="3491227"/>
            <a:ext cx="352264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030876" y="3481697"/>
            <a:ext cx="352264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138578" y="3967755"/>
            <a:ext cx="314181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56892" y="3967755"/>
            <a:ext cx="314181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584727" y="3967755"/>
            <a:ext cx="342743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803041" y="3967755"/>
            <a:ext cx="361785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1030876" y="3967755"/>
            <a:ext cx="304661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1586" y="2167409"/>
            <a:ext cx="37130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9818" y="2167409"/>
            <a:ext cx="333223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165" y="2167409"/>
            <a:ext cx="380826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1917" y="2167409"/>
            <a:ext cx="37130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3867" y="2167409"/>
            <a:ext cx="37130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12099" y="2167409"/>
            <a:ext cx="380826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8363" y="3140354"/>
            <a:ext cx="380826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2561" y="3130816"/>
            <a:ext cx="380826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80462" y="3140354"/>
            <a:ext cx="380826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84661" y="3140354"/>
            <a:ext cx="34274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50644" y="3130816"/>
            <a:ext cx="371305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54842" y="3140354"/>
            <a:ext cx="390347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95702" y="3769907"/>
            <a:ext cx="380826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27801" y="3769907"/>
            <a:ext cx="380826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97983" y="3779446"/>
            <a:ext cx="34274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2280" y="1347178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495" y="1347178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6776" y="1347178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6033" y="1347178"/>
            <a:ext cx="209454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31272" y="1347178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31008" y="1347178"/>
            <a:ext cx="22849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62280" y="1938789"/>
            <a:ext cx="209454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62016" y="1938789"/>
            <a:ext cx="209454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46776" y="1938789"/>
            <a:ext cx="218975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46512" y="1938789"/>
            <a:ext cx="218975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31272" y="1938789"/>
            <a:ext cx="218975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31008" y="1938789"/>
            <a:ext cx="218975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62280" y="2530399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62016" y="2530399"/>
            <a:ext cx="209454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46776" y="2530399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46512" y="2530399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821752" y="2530399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631008" y="2530399"/>
            <a:ext cx="218975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976727" y="4486531"/>
            <a:ext cx="342743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451768" y="4486531"/>
            <a:ext cx="342743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2">
            <a:extLst>
              <a:ext uri="{FF2B5EF4-FFF2-40B4-BE49-F238E27FC236}">
                <a16:creationId xmlns:a16="http://schemas.microsoft.com/office/drawing/2014/main" id="{B99025AE-5C14-42F7-8137-F04DF192D556}"/>
              </a:ext>
            </a:extLst>
          </p:cNvPr>
          <p:cNvSpPr/>
          <p:nvPr/>
        </p:nvSpPr>
        <p:spPr bwMode="white">
          <a:xfrm>
            <a:off x="1974270" y="3897052"/>
            <a:ext cx="342743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D98F4B35-EB7D-4FA3-9883-493B46D235AD}"/>
              </a:ext>
            </a:extLst>
          </p:cNvPr>
          <p:cNvSpPr/>
          <p:nvPr/>
        </p:nvSpPr>
        <p:spPr bwMode="white">
          <a:xfrm>
            <a:off x="5447939" y="3897052"/>
            <a:ext cx="342743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E9C689AC-4D62-40E6-8D95-21BED9B15764}"/>
              </a:ext>
            </a:extLst>
          </p:cNvPr>
          <p:cNvSpPr/>
          <p:nvPr/>
        </p:nvSpPr>
        <p:spPr bwMode="white">
          <a:xfrm>
            <a:off x="9264351" y="3861048"/>
            <a:ext cx="342743" cy="30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7F06E9D7-7C91-48F0-A445-F368F10139C0}"/>
              </a:ext>
            </a:extLst>
          </p:cNvPr>
          <p:cNvSpPr/>
          <p:nvPr/>
        </p:nvSpPr>
        <p:spPr bwMode="white">
          <a:xfrm>
            <a:off x="9264352" y="4486531"/>
            <a:ext cx="342743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889057" y="3072036"/>
            <a:ext cx="209454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5570" y="3081567"/>
            <a:ext cx="257057" cy="1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0165" y="3072036"/>
            <a:ext cx="21897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3256" y="3072036"/>
            <a:ext cx="36178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9057" y="4330164"/>
            <a:ext cx="22849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55570" y="4339695"/>
            <a:ext cx="257057" cy="1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60165" y="4330164"/>
            <a:ext cx="209454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93256" y="4330164"/>
            <a:ext cx="36178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86181" y="5940949"/>
            <a:ext cx="21897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85917" y="5940949"/>
            <a:ext cx="22849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851636" y="5940949"/>
            <a:ext cx="21897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51371" y="5940949"/>
            <a:ext cx="209454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355239" y="5940949"/>
            <a:ext cx="21897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154975" y="5940949"/>
            <a:ext cx="218975" cy="22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