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C7BF318-56E6-4F83-9C8A-37C8F409F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64904"/>
            <a:ext cx="7467600" cy="13716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8621BEB-AB5B-4D47-B676-E4B8D8034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3927694"/>
            <a:ext cx="422910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85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3509553" y="3803504"/>
            <a:ext cx="380826" cy="24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56628" y="3803504"/>
            <a:ext cx="380826" cy="24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13223" y="3803504"/>
            <a:ext cx="371305" cy="24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60297" y="3803504"/>
            <a:ext cx="380826" cy="24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107371" y="3803504"/>
            <a:ext cx="371305" cy="24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509553" y="4574846"/>
            <a:ext cx="371305" cy="23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156628" y="4574846"/>
            <a:ext cx="390347" cy="23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813223" y="4574846"/>
            <a:ext cx="380826" cy="23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460297" y="4574846"/>
            <a:ext cx="371305" cy="23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107371" y="4574846"/>
            <a:ext cx="342743" cy="238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509553" y="5346188"/>
            <a:ext cx="342743" cy="24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156628" y="5346188"/>
            <a:ext cx="342743" cy="24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813223" y="5346188"/>
            <a:ext cx="333223" cy="24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460297" y="5346188"/>
            <a:ext cx="380826" cy="24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10107371" y="5346188"/>
            <a:ext cx="390347" cy="247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0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6727" y="2730191"/>
            <a:ext cx="342743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27801" y="2730191"/>
            <a:ext cx="333223" cy="238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55173" y="2739730"/>
            <a:ext cx="333223" cy="22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3AC8428C-2F6C-4A2C-BFB4-11A27A927CED}"/>
              </a:ext>
            </a:extLst>
          </p:cNvPr>
          <p:cNvSpPr/>
          <p:nvPr/>
        </p:nvSpPr>
        <p:spPr bwMode="white">
          <a:xfrm>
            <a:off x="1976727" y="2118351"/>
            <a:ext cx="342743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719B27B1-0881-41B4-A2AC-19C9321424F1}"/>
              </a:ext>
            </a:extLst>
          </p:cNvPr>
          <p:cNvSpPr/>
          <p:nvPr/>
        </p:nvSpPr>
        <p:spPr bwMode="white">
          <a:xfrm>
            <a:off x="5793876" y="2114264"/>
            <a:ext cx="342743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66A1884E-C9C2-4D64-B926-423770947FD6}"/>
              </a:ext>
            </a:extLst>
          </p:cNvPr>
          <p:cNvSpPr/>
          <p:nvPr/>
        </p:nvSpPr>
        <p:spPr bwMode="white">
          <a:xfrm>
            <a:off x="9555173" y="2114264"/>
            <a:ext cx="342743" cy="2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0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7536793" y="3816526"/>
            <a:ext cx="228495" cy="228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03305" y="3826061"/>
            <a:ext cx="247537" cy="190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98380" y="3816526"/>
            <a:ext cx="209454" cy="228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40991" y="3816526"/>
            <a:ext cx="314181" cy="228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4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03438" y="1385358"/>
            <a:ext cx="209454" cy="229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88264" y="1385358"/>
            <a:ext cx="218975" cy="219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51239" y="2425484"/>
            <a:ext cx="218975" cy="23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8231" y="2435027"/>
            <a:ext cx="257057" cy="200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12826" y="2425484"/>
            <a:ext cx="209454" cy="229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55438" y="2425484"/>
            <a:ext cx="352264" cy="229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03768" y="3914105"/>
            <a:ext cx="209454" cy="229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60760" y="3914105"/>
            <a:ext cx="247537" cy="200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55834" y="3904563"/>
            <a:ext cx="218975" cy="23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98446" y="3904563"/>
            <a:ext cx="361785" cy="23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77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0561" y="2046273"/>
            <a:ext cx="361785" cy="239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6942" y="2046273"/>
            <a:ext cx="209454" cy="229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6677" y="2046273"/>
            <a:ext cx="209454" cy="239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66413" y="2046273"/>
            <a:ext cx="209454" cy="239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18214" y="2046273"/>
            <a:ext cx="209454" cy="239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17950" y="2046273"/>
            <a:ext cx="218975" cy="239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17685" y="2046273"/>
            <a:ext cx="218975" cy="239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07900" y="2017572"/>
            <a:ext cx="218975" cy="30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3F5A655E-CED1-42B6-B12E-6CCFA8A4E818}"/>
              </a:ext>
            </a:extLst>
          </p:cNvPr>
          <p:cNvSpPr/>
          <p:nvPr/>
        </p:nvSpPr>
        <p:spPr bwMode="white">
          <a:xfrm>
            <a:off x="8890150" y="2026064"/>
            <a:ext cx="2123107" cy="30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2022-09-15T02:42:47Z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