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2564904"/>
            <a:ext cx="7467600" cy="1371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4077072"/>
            <a:ext cx="39624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0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766942" y="3036142"/>
            <a:ext cx="390347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99041" y="3045684"/>
            <a:ext cx="390347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40661" y="3045684"/>
            <a:ext cx="352264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67272" y="3751803"/>
            <a:ext cx="171371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00429" y="3751803"/>
            <a:ext cx="238016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18413" y="3751803"/>
            <a:ext cx="171371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61090" y="3751803"/>
            <a:ext cx="228495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231471" y="3751803"/>
            <a:ext cx="171371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793190" y="3751803"/>
            <a:ext cx="171371" cy="2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481652" y="4400670"/>
            <a:ext cx="390347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204231" y="4400670"/>
            <a:ext cx="399867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926809" y="4400670"/>
            <a:ext cx="390347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1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8578" y="1908730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1553" y="1899205"/>
            <a:ext cx="209454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123" y="1899205"/>
            <a:ext cx="361785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07173" y="1908730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8578" y="2346910"/>
            <a:ext cx="314181" cy="21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0595" y="2337384"/>
            <a:ext cx="352264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0975" y="2346910"/>
            <a:ext cx="352264" cy="21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07173" y="2337384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38578" y="2785089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80595" y="2785089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89123" y="2785089"/>
            <a:ext cx="361785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707173" y="2785089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869355" y="4118679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869355" y="4661640"/>
            <a:ext cx="342743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6"/>
          <p:cNvSpPr/>
          <p:nvPr/>
        </p:nvSpPr>
        <p:spPr bwMode="white">
          <a:xfrm>
            <a:off x="1990527" y="4115954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6"/>
          <p:cNvSpPr/>
          <p:nvPr/>
        </p:nvSpPr>
        <p:spPr bwMode="white">
          <a:xfrm>
            <a:off x="5745964" y="4131793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6"/>
          <p:cNvSpPr/>
          <p:nvPr/>
        </p:nvSpPr>
        <p:spPr bwMode="white">
          <a:xfrm>
            <a:off x="1990527" y="4658916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6"/>
          <p:cNvSpPr/>
          <p:nvPr/>
        </p:nvSpPr>
        <p:spPr bwMode="white">
          <a:xfrm>
            <a:off x="5745964" y="4671166"/>
            <a:ext cx="352264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7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212429" y="3100075"/>
            <a:ext cx="218975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22479" y="3671795"/>
            <a:ext cx="218975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46049" y="4300687"/>
            <a:ext cx="209454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03041" y="4310215"/>
            <a:ext cx="257057" cy="2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07636" y="4300687"/>
            <a:ext cx="218975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50247" y="4300687"/>
            <a:ext cx="352264" cy="228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5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5917" y="1442694"/>
            <a:ext cx="218975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5487" y="2015371"/>
            <a:ext cx="209454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9537" y="2635770"/>
            <a:ext cx="209454" cy="23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6528" y="2645315"/>
            <a:ext cx="257057" cy="2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41123" y="2635770"/>
            <a:ext cx="218975" cy="23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83735" y="2645315"/>
            <a:ext cx="352264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24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2264" y="2052076"/>
            <a:ext cx="218975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8776" y="2061606"/>
            <a:ext cx="247537" cy="1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2413" y="2052076"/>
            <a:ext cx="152330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0363" y="2061606"/>
            <a:ext cx="257057" cy="1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64958" y="2052076"/>
            <a:ext cx="209454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07570" y="2052076"/>
            <a:ext cx="352264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2022-09-15T09:50:53Z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559F4AF2376A4A6580D5C50A85B7B3D8</vt:lpwstr>
  </property>
</Properties>
</file>