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564904"/>
            <a:ext cx="746760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3936504"/>
            <a:ext cx="36290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8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196034" y="2825098"/>
            <a:ext cx="1808924" cy="1211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3404" y="2825098"/>
            <a:ext cx="2256396" cy="1211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98247" y="2825098"/>
            <a:ext cx="2265917" cy="1211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57223" y="4207827"/>
            <a:ext cx="390347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94049" y="4207827"/>
            <a:ext cx="371305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07107" y="4207827"/>
            <a:ext cx="380826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29057" y="4942104"/>
            <a:ext cx="161851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09818" y="4942104"/>
            <a:ext cx="247537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65884" y="4942104"/>
            <a:ext cx="161851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56165" y="4942104"/>
            <a:ext cx="218975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78942" y="4942104"/>
            <a:ext cx="161851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269223" y="4932567"/>
            <a:ext cx="228495" cy="2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38710" y="5647772"/>
            <a:ext cx="380826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75537" y="5647772"/>
            <a:ext cx="380826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288595" y="5647772"/>
            <a:ext cx="380826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1672068" y="2724776"/>
            <a:ext cx="1975660" cy="7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8710" y="2546938"/>
            <a:ext cx="9216000" cy="8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95636" y="4798849"/>
            <a:ext cx="218975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62148" y="4808384"/>
            <a:ext cx="247537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66743" y="4798849"/>
            <a:ext cx="228495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09355" y="4798849"/>
            <a:ext cx="352264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79471" y="4798849"/>
            <a:ext cx="218975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45983" y="4808384"/>
            <a:ext cx="257057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50578" y="4798849"/>
            <a:ext cx="209454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93190" y="4798849"/>
            <a:ext cx="342743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5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4264" y="2388408"/>
            <a:ext cx="209454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2397958"/>
            <a:ext cx="247537" cy="1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5851" y="2388408"/>
            <a:ext cx="209454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8462" y="2388408"/>
            <a:ext cx="361785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