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AA469-CAA6-4A18-AF1C-E0EC1CE3DA8F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8486D-28EF-4D4B-89A2-74286A9C10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33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8486D-28EF-4D4B-89A2-74286A9C10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80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A6B6CA2-AC7C-482F-BC4D-987370943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2738437"/>
            <a:ext cx="6877050" cy="13811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47E5FE5-C010-444C-BD96-ED09141D4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4293096"/>
            <a:ext cx="37814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6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014479" y="2955785"/>
            <a:ext cx="152330" cy="21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99570" y="2946263"/>
            <a:ext cx="209454" cy="23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93123" y="2955785"/>
            <a:ext cx="352264" cy="228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89917" y="3393785"/>
            <a:ext cx="218975" cy="228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13619" y="3831786"/>
            <a:ext cx="209454" cy="23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307305" y="3831786"/>
            <a:ext cx="352264" cy="23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8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0429" y="1909865"/>
            <a:ext cx="35226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4776" y="1900326"/>
            <a:ext cx="35226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31933" y="1900326"/>
            <a:ext cx="21897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45322" y="1900326"/>
            <a:ext cx="37130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00429" y="2348644"/>
            <a:ext cx="342743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94776" y="2339105"/>
            <a:ext cx="35226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31933" y="2339105"/>
            <a:ext cx="37130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45322" y="2339105"/>
            <a:ext cx="36178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33719" y="2787423"/>
            <a:ext cx="209454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94776" y="2777885"/>
            <a:ext cx="35226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89123" y="2777885"/>
            <a:ext cx="36178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545322" y="2777885"/>
            <a:ext cx="36178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5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85520" y="2319456"/>
            <a:ext cx="371305" cy="238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9950" y="2319456"/>
            <a:ext cx="342743" cy="238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24066" y="3511242"/>
            <a:ext cx="380826" cy="24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33190" y="3511242"/>
            <a:ext cx="380826" cy="24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50578" y="3511242"/>
            <a:ext cx="380826" cy="24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1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138578" y="3397899"/>
            <a:ext cx="333223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70809" y="3455131"/>
            <a:ext cx="295140" cy="171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00561" y="4647466"/>
            <a:ext cx="36178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46909" y="4647466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79008" y="4647466"/>
            <a:ext cx="35226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67206" y="5191171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537454" y="5181632"/>
            <a:ext cx="35226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536132" y="5181632"/>
            <a:ext cx="21897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CB4C980E-55DC-4D9F-BF25-20D4C935FCDA}"/>
              </a:ext>
            </a:extLst>
          </p:cNvPr>
          <p:cNvSpPr/>
          <p:nvPr/>
        </p:nvSpPr>
        <p:spPr bwMode="white">
          <a:xfrm>
            <a:off x="2138577" y="2852936"/>
            <a:ext cx="333223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DC9A76E5-793A-49E6-A752-56B04F807C15}"/>
              </a:ext>
            </a:extLst>
          </p:cNvPr>
          <p:cNvSpPr/>
          <p:nvPr/>
        </p:nvSpPr>
        <p:spPr bwMode="white">
          <a:xfrm>
            <a:off x="5904289" y="2863727"/>
            <a:ext cx="333223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FD50C08C-1C28-4B4B-97D6-BF18CB75B073}"/>
              </a:ext>
            </a:extLst>
          </p:cNvPr>
          <p:cNvSpPr/>
          <p:nvPr/>
        </p:nvSpPr>
        <p:spPr bwMode="white">
          <a:xfrm>
            <a:off x="9691526" y="2852936"/>
            <a:ext cx="333223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8D8BB74C-949A-4807-AC6A-AE66FF7683FA}"/>
              </a:ext>
            </a:extLst>
          </p:cNvPr>
          <p:cNvSpPr/>
          <p:nvPr/>
        </p:nvSpPr>
        <p:spPr bwMode="white">
          <a:xfrm>
            <a:off x="9242066" y="3340667"/>
            <a:ext cx="295140" cy="28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2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08429" y="2424302"/>
            <a:ext cx="314181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7603" y="2948675"/>
            <a:ext cx="342743" cy="238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3768" y="3444447"/>
            <a:ext cx="361785" cy="2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7404" y="3530253"/>
            <a:ext cx="247537" cy="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22479" y="3444447"/>
            <a:ext cx="228495" cy="2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65090" y="3444447"/>
            <a:ext cx="352264" cy="238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宽屏</PresentationFormat>
  <Paragraphs>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2022-09-13T01:06:00Z</dcterms:created>
  <dcterms:modified xsi:type="dcterms:W3CDTF">2022-09-15T02:29:01Z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