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9B72736-7EDE-4A95-8E10-142A9115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738437"/>
            <a:ext cx="6877050" cy="13811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B22058-FBEB-42B3-8B23-C6C880E3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93" y="4293096"/>
            <a:ext cx="65532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281719" y="4695159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05355" y="4704698"/>
            <a:ext cx="247537" cy="1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9950" y="4695159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52561" y="4695159"/>
            <a:ext cx="34274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09421" y="4695159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66413" y="4704698"/>
            <a:ext cx="257057" cy="1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13884" y="4695159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13619" y="4695159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56099" y="4695159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70214" y="4704698"/>
            <a:ext cx="257057" cy="1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765289" y="4695159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517421" y="4695159"/>
            <a:ext cx="34274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374280" y="4695159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840793" y="4704698"/>
            <a:ext cx="247537" cy="1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278743" y="4695159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1078479" y="4695159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281719" y="5248403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805355" y="5324712"/>
            <a:ext cx="247537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243305" y="5238864"/>
            <a:ext cx="36178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109685" y="5248403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842776" y="5248403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375933" y="5324712"/>
            <a:ext cx="238016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871008" y="5248403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613619" y="5238864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756099" y="5248403"/>
            <a:ext cx="342743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7279735" y="5324712"/>
            <a:ext cx="238016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7717685" y="5238864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8574545" y="5248403"/>
            <a:ext cx="209454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9317157" y="5248403"/>
            <a:ext cx="342743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9840793" y="5324712"/>
            <a:ext cx="247537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10335867" y="5248403"/>
            <a:ext cx="209454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11078479" y="5238864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8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0429" y="1851537"/>
            <a:ext cx="352264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4776" y="1851537"/>
            <a:ext cx="352264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1851537"/>
            <a:ext cx="361785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2991" y="1851537"/>
            <a:ext cx="361785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0429" y="2299219"/>
            <a:ext cx="342743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4776" y="2299219"/>
            <a:ext cx="352264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31933" y="2299219"/>
            <a:ext cx="218975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92991" y="2299219"/>
            <a:ext cx="352264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43239" y="2737376"/>
            <a:ext cx="209454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94776" y="2737376"/>
            <a:ext cx="352264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31933" y="2737376"/>
            <a:ext cx="218975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26280" y="2737376"/>
            <a:ext cx="209454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38578" y="3966121"/>
            <a:ext cx="333223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536793" y="3966121"/>
            <a:ext cx="342743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231140" y="3966121"/>
            <a:ext cx="342743" cy="2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E5A5E3B8-D17A-4186-883D-35545B1DB10E}"/>
              </a:ext>
            </a:extLst>
          </p:cNvPr>
          <p:cNvSpPr/>
          <p:nvPr/>
        </p:nvSpPr>
        <p:spPr bwMode="white">
          <a:xfrm>
            <a:off x="4820711" y="3975646"/>
            <a:ext cx="333223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366F91BE-D9A9-4667-969B-9A9B74FA4E00}"/>
              </a:ext>
            </a:extLst>
          </p:cNvPr>
          <p:cNvSpPr/>
          <p:nvPr/>
        </p:nvSpPr>
        <p:spPr bwMode="white">
          <a:xfrm>
            <a:off x="2138578" y="4518514"/>
            <a:ext cx="333223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9B1DEC50-6FEB-42BA-8E20-C88D1C9E75D1}"/>
              </a:ext>
            </a:extLst>
          </p:cNvPr>
          <p:cNvSpPr/>
          <p:nvPr/>
        </p:nvSpPr>
        <p:spPr bwMode="white">
          <a:xfrm>
            <a:off x="4828164" y="4515353"/>
            <a:ext cx="333223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D5502731-5047-4CBA-BEE6-2567F443EF3D}"/>
              </a:ext>
            </a:extLst>
          </p:cNvPr>
          <p:cNvSpPr/>
          <p:nvPr/>
        </p:nvSpPr>
        <p:spPr bwMode="white">
          <a:xfrm>
            <a:off x="7546313" y="4499754"/>
            <a:ext cx="333223" cy="259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14A6946E-BE88-4127-BDD5-5FE2D36C4D24}"/>
              </a:ext>
            </a:extLst>
          </p:cNvPr>
          <p:cNvSpPr/>
          <p:nvPr/>
        </p:nvSpPr>
        <p:spPr bwMode="white">
          <a:xfrm>
            <a:off x="10243440" y="4521430"/>
            <a:ext cx="333223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348033" y="4734533"/>
            <a:ext cx="352264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1669" y="4820410"/>
            <a:ext cx="247537" cy="38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66743" y="4734533"/>
            <a:ext cx="218975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09355" y="4734533"/>
            <a:ext cx="352264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31867" y="4734533"/>
            <a:ext cx="352264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45983" y="4744075"/>
            <a:ext cx="257057" cy="190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50578" y="4734533"/>
            <a:ext cx="218975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93190" y="4734533"/>
            <a:ext cx="352264" cy="22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4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5421" y="2119716"/>
            <a:ext cx="35226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35801" y="2119716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9669" y="2692036"/>
            <a:ext cx="36178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9322" y="3321589"/>
            <a:ext cx="36178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12958" y="3407437"/>
            <a:ext cx="247537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8033" y="3321589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0165" y="3321589"/>
            <a:ext cx="34274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2022-09-15T02:27:14Z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