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B9A7118-2A1A-4758-B237-D0D36C44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738437"/>
            <a:ext cx="6877050" cy="13811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1B0A4A-5886-4587-938E-910978B2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4365104"/>
            <a:ext cx="56769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0.png">
            <a:extLst>
              <a:ext uri="{FF2B5EF4-FFF2-40B4-BE49-F238E27FC236}">
                <a16:creationId xmlns:a16="http://schemas.microsoft.com/office/drawing/2014/main" id="{EBF153EC-26DB-460C-AFAA-CB38F8E8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48F20C1-7271-4BA5-AE4F-BC14C1602865}"/>
              </a:ext>
            </a:extLst>
          </p:cNvPr>
          <p:cNvSpPr/>
          <p:nvPr/>
        </p:nvSpPr>
        <p:spPr bwMode="white">
          <a:xfrm>
            <a:off x="2605090" y="4010751"/>
            <a:ext cx="352264" cy="22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FE9D700-8719-4613-AEB8-E8E5F823F8BF}"/>
              </a:ext>
            </a:extLst>
          </p:cNvPr>
          <p:cNvSpPr/>
          <p:nvPr/>
        </p:nvSpPr>
        <p:spPr bwMode="white">
          <a:xfrm>
            <a:off x="5842115" y="4010751"/>
            <a:ext cx="352264" cy="22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364E738F-E13B-4C03-B8C6-65C7C42BB463}"/>
              </a:ext>
            </a:extLst>
          </p:cNvPr>
          <p:cNvSpPr/>
          <p:nvPr/>
        </p:nvSpPr>
        <p:spPr bwMode="white">
          <a:xfrm>
            <a:off x="7993785" y="4010751"/>
            <a:ext cx="352264" cy="22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C01DE6A-95BC-4E2F-95D2-D2059B56E92A}"/>
              </a:ext>
            </a:extLst>
          </p:cNvPr>
          <p:cNvSpPr/>
          <p:nvPr/>
        </p:nvSpPr>
        <p:spPr bwMode="white">
          <a:xfrm>
            <a:off x="10450115" y="4010751"/>
            <a:ext cx="371305" cy="22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1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5371" y="2203621"/>
            <a:ext cx="371305" cy="24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2710" y="2203621"/>
            <a:ext cx="380826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7388" y="2213143"/>
            <a:ext cx="380826" cy="24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4247" y="2203621"/>
            <a:ext cx="380826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98446" y="2203621"/>
            <a:ext cx="380826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5785" y="2203621"/>
            <a:ext cx="380826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3123" y="2203621"/>
            <a:ext cx="399867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56892" y="2803520"/>
            <a:ext cx="361785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0082" y="2803520"/>
            <a:ext cx="380826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70809" y="3289153"/>
            <a:ext cx="361785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60760" y="3298675"/>
            <a:ext cx="342743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90380" y="3784308"/>
            <a:ext cx="1780363" cy="27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36330" y="3784308"/>
            <a:ext cx="218975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69157" y="3793830"/>
            <a:ext cx="304661" cy="21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57619" y="4127464"/>
            <a:ext cx="342743" cy="22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4082" y="4127464"/>
            <a:ext cx="352264" cy="22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60495" y="4127464"/>
            <a:ext cx="371305" cy="22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6000" y="4127464"/>
            <a:ext cx="352264" cy="22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9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1768" y="2996952"/>
            <a:ext cx="428208" cy="40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4725144"/>
            <a:ext cx="356867" cy="470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2022-09-15T02:21:37Z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