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072B1F-D5C5-468C-B1FA-0D7D8470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E76218B-2062-4B1A-A2FD-02BBE6AF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4077072"/>
            <a:ext cx="558165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5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519404" y="2968124"/>
            <a:ext cx="209454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3537" y="2968124"/>
            <a:ext cx="209454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5818" y="2968124"/>
            <a:ext cx="218975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17619" y="2968124"/>
            <a:ext cx="209454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50380" y="2968124"/>
            <a:ext cx="228495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02181" y="2968124"/>
            <a:ext cx="209454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71735" y="3463995"/>
            <a:ext cx="228495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61685" y="3463995"/>
            <a:ext cx="218975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65818" y="3463995"/>
            <a:ext cx="209454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936661" y="3463995"/>
            <a:ext cx="342743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659900" y="3463995"/>
            <a:ext cx="209454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402181" y="3463995"/>
            <a:ext cx="218975" cy="2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966545" y="4074298"/>
            <a:ext cx="228495" cy="25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366743" y="4560633"/>
            <a:ext cx="228495" cy="24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585388" y="4560633"/>
            <a:ext cx="228495" cy="24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004628" y="5018360"/>
            <a:ext cx="161851" cy="24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0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2413" y="2014790"/>
            <a:ext cx="152330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2115" y="2014790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6198" y="2014790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338" y="2510801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51636" y="2510801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12231" y="2510801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33851" y="3006813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6082" y="3006813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55239" y="3006813"/>
            <a:ext cx="152330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19801" y="5429638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86314" y="5439176"/>
            <a:ext cx="257057" cy="20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90909" y="5429638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090644" y="5439176"/>
            <a:ext cx="209454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890380" y="5429638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56892" y="5439176"/>
            <a:ext cx="257057" cy="20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851966" y="5429638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651702" y="5439176"/>
            <a:ext cx="218975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451438" y="5439176"/>
            <a:ext cx="218975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927471" y="5515486"/>
            <a:ext cx="238016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422545" y="5429638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222280" y="5429638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022016" y="5439176"/>
            <a:ext cx="209454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488528" y="5515486"/>
            <a:ext cx="247537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9993123" y="5429638"/>
            <a:ext cx="20945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0783338" y="5429638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3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8146115" y="3186534"/>
            <a:ext cx="218975" cy="22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54644" y="3186534"/>
            <a:ext cx="228495" cy="22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69619" y="3682190"/>
            <a:ext cx="209454" cy="22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36727" y="4225504"/>
            <a:ext cx="209454" cy="23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93719" y="4235036"/>
            <a:ext cx="257057" cy="20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98314" y="4225504"/>
            <a:ext cx="228495" cy="22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98049" y="4235036"/>
            <a:ext cx="209454" cy="219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0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3570" y="1357018"/>
            <a:ext cx="209454" cy="23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88264" y="1357018"/>
            <a:ext cx="228495" cy="22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3289" y="1853742"/>
            <a:ext cx="228495" cy="22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2809" y="2407780"/>
            <a:ext cx="209454" cy="22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9322" y="2493751"/>
            <a:ext cx="238016" cy="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4396" y="2407780"/>
            <a:ext cx="228495" cy="22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74611" y="2407780"/>
            <a:ext cx="228495" cy="22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