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B16C169-E0ED-4621-A1E4-B723E7927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2492896"/>
            <a:ext cx="8181975" cy="132397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59DC60C-CF55-470E-A8A1-7AFC03875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60" y="4149080"/>
            <a:ext cx="4429125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22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2129057" y="4835815"/>
            <a:ext cx="218975" cy="22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928793" y="4835815"/>
            <a:ext cx="218975" cy="22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738049" y="4835815"/>
            <a:ext cx="209454" cy="22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528264" y="4835815"/>
            <a:ext cx="209454" cy="22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850975" y="4835815"/>
            <a:ext cx="218975" cy="22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650710" y="4835815"/>
            <a:ext cx="218975" cy="22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469487" y="4835815"/>
            <a:ext cx="152330" cy="22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250181" y="4835815"/>
            <a:ext cx="218975" cy="22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65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57421" y="2140306"/>
            <a:ext cx="218975" cy="229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65685" y="2140306"/>
            <a:ext cx="218975" cy="219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02512" y="2140306"/>
            <a:ext cx="152330" cy="219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00297" y="2818519"/>
            <a:ext cx="352264" cy="229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18082" y="2818519"/>
            <a:ext cx="342743" cy="229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26347" y="2818519"/>
            <a:ext cx="352264" cy="229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57421" y="3506285"/>
            <a:ext cx="228495" cy="229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75206" y="3506285"/>
            <a:ext cx="209454" cy="229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383471" y="3506285"/>
            <a:ext cx="228495" cy="229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21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52760" y="2197993"/>
            <a:ext cx="352264" cy="238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52760" y="2885990"/>
            <a:ext cx="352264" cy="238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37520" y="2943323"/>
            <a:ext cx="304661" cy="38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36264" y="2885990"/>
            <a:ext cx="342743" cy="238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F469AD85-D207-45D2-8333-A09BE811FD67}"/>
              </a:ext>
            </a:extLst>
          </p:cNvPr>
          <p:cNvSpPr/>
          <p:nvPr/>
        </p:nvSpPr>
        <p:spPr bwMode="white">
          <a:xfrm>
            <a:off x="6254600" y="2197991"/>
            <a:ext cx="352264" cy="238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EF866FF8-F7BA-405D-8428-6BA080C8BC52}"/>
              </a:ext>
            </a:extLst>
          </p:cNvPr>
          <p:cNvSpPr/>
          <p:nvPr/>
        </p:nvSpPr>
        <p:spPr bwMode="white">
          <a:xfrm>
            <a:off x="10056440" y="2197992"/>
            <a:ext cx="352264" cy="238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677288F2-4138-44F4-A949-FD112D83A561}"/>
              </a:ext>
            </a:extLst>
          </p:cNvPr>
          <p:cNvSpPr/>
          <p:nvPr/>
        </p:nvSpPr>
        <p:spPr bwMode="white">
          <a:xfrm flipH="1">
            <a:off x="5369106" y="2951678"/>
            <a:ext cx="241488" cy="230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10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118545" y="4623572"/>
            <a:ext cx="218975" cy="228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94578" y="4709304"/>
            <a:ext cx="238016" cy="38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89652" y="4623572"/>
            <a:ext cx="209454" cy="228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56165" y="4633098"/>
            <a:ext cx="247537" cy="190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51239" y="4623572"/>
            <a:ext cx="228495" cy="228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850975" y="4623572"/>
            <a:ext cx="218975" cy="228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03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07834" y="2081561"/>
            <a:ext cx="21897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71471" y="2653882"/>
            <a:ext cx="209454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08099" y="2653882"/>
            <a:ext cx="21897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2022-09-13T01:06:00Z</dcterms:created>
  <dcterms:modified xsi:type="dcterms:W3CDTF">2022-09-15T02:14:16Z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