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04499F4-DEBC-4C96-9316-932475E69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12" y="2492896"/>
            <a:ext cx="8181975" cy="132397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19E4169-0BDC-4DA7-85C3-17BC6F464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475" y="4005064"/>
            <a:ext cx="4591050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10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2481322" y="4499494"/>
            <a:ext cx="218975" cy="228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281057" y="4499494"/>
            <a:ext cx="218975" cy="228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109355" y="4499494"/>
            <a:ext cx="152330" cy="228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880528" y="4499494"/>
            <a:ext cx="218975" cy="228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993785" y="4499494"/>
            <a:ext cx="218975" cy="228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793520" y="4499494"/>
            <a:ext cx="218975" cy="228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602776" y="4499494"/>
            <a:ext cx="209454" cy="228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392991" y="4499494"/>
            <a:ext cx="209454" cy="228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33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24330" y="2851931"/>
            <a:ext cx="209454" cy="228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24066" y="2851931"/>
            <a:ext cx="218975" cy="228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23801" y="2851931"/>
            <a:ext cx="209454" cy="228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23537" y="2851931"/>
            <a:ext cx="218975" cy="228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93851" y="2851931"/>
            <a:ext cx="352264" cy="228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50710" y="2851931"/>
            <a:ext cx="209454" cy="228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50446" y="2851931"/>
            <a:ext cx="228495" cy="228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250181" y="2851931"/>
            <a:ext cx="228495" cy="228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06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66876" y="2110177"/>
            <a:ext cx="238016" cy="257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60826" y="2110177"/>
            <a:ext cx="228495" cy="257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88198" y="2110177"/>
            <a:ext cx="380826" cy="257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95900" y="2920965"/>
            <a:ext cx="228495" cy="24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04165" y="2930503"/>
            <a:ext cx="228495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74347" y="2930503"/>
            <a:ext cx="228495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757421" y="4313612"/>
            <a:ext cx="218975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832264" y="4313612"/>
            <a:ext cx="352264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964231" y="4313612"/>
            <a:ext cx="352264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909752" y="4885933"/>
            <a:ext cx="228495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889388" y="4885933"/>
            <a:ext cx="209454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1021355" y="4885933"/>
            <a:ext cx="209454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56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014809" y="3375111"/>
            <a:ext cx="5836165" cy="914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74148" y="3403680"/>
            <a:ext cx="723570" cy="838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31074" y="5108348"/>
            <a:ext cx="228495" cy="228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567338" y="5746408"/>
            <a:ext cx="209454" cy="228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461950" y="5746408"/>
            <a:ext cx="218975" cy="228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2022-09-13T01:06:00Z</dcterms:created>
  <dcterms:modified xsi:type="dcterms:W3CDTF">2022-09-15T02:12:54Z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559F4AF2376A4A6580D5C50A85B7B3D8</vt:lpwstr>
  </property>
</Properties>
</file>