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CC29E7-75D7-49FB-AB0D-D32E5FF6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F4479D-083A-440A-9996-CEE6BFBA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7" y="4005064"/>
            <a:ext cx="39719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823404" y="3120067"/>
            <a:ext cx="228495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35867" y="3120067"/>
            <a:ext cx="380826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2446" y="3644383"/>
            <a:ext cx="161851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35867" y="3634850"/>
            <a:ext cx="380826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23404" y="4149634"/>
            <a:ext cx="228495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02512" y="4149634"/>
            <a:ext cx="228495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13884" y="4673950"/>
            <a:ext cx="228495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02512" y="4664417"/>
            <a:ext cx="228495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56760" y="5179201"/>
            <a:ext cx="380826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02512" y="5179201"/>
            <a:ext cx="228495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7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239" y="1975264"/>
            <a:ext cx="209454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3917" y="1975264"/>
            <a:ext cx="21897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9140" y="2451469"/>
            <a:ext cx="1942214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9206" y="2441944"/>
            <a:ext cx="2323041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3239" y="2937197"/>
            <a:ext cx="209454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3917" y="2937197"/>
            <a:ext cx="21897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71338" y="3413402"/>
            <a:ext cx="1942214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69421" y="3403878"/>
            <a:ext cx="1132958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33851" y="4651533"/>
            <a:ext cx="21897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56033" y="4651533"/>
            <a:ext cx="21897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02710" y="4651533"/>
            <a:ext cx="22849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33851" y="5137262"/>
            <a:ext cx="22849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17884" y="5137262"/>
            <a:ext cx="209454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02710" y="5137262"/>
            <a:ext cx="228495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6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852297" y="5056394"/>
            <a:ext cx="218975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40925" y="5056394"/>
            <a:ext cx="228495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8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21685" y="1299564"/>
            <a:ext cx="209454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3900" y="1786425"/>
            <a:ext cx="209454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2321018"/>
            <a:ext cx="352264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6099" y="2406934"/>
            <a:ext cx="247537" cy="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0694" y="2321018"/>
            <a:ext cx="209454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2321018"/>
            <a:ext cx="209454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2022-09-13T01:06:00Z</dcterms:created>
  <dcterms:modified xsi:type="dcterms:W3CDTF">2022-09-15T02:11:16Z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