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64EE3A-E922-440F-8E7E-D32D42F9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2492896"/>
            <a:ext cx="8181975" cy="13239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2D9C24-5FD0-40FF-A495-BBBB4CDE8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3933056"/>
            <a:ext cx="487680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0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719008" y="3090397"/>
            <a:ext cx="1542347" cy="25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36330" y="3099925"/>
            <a:ext cx="228495" cy="22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66809" y="3652546"/>
            <a:ext cx="2332561" cy="25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45851" y="3662074"/>
            <a:ext cx="218975" cy="22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85256" y="4214695"/>
            <a:ext cx="752132" cy="25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945851" y="4224223"/>
            <a:ext cx="209454" cy="22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5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86115" y="3313223"/>
            <a:ext cx="228495" cy="22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8694" y="3313223"/>
            <a:ext cx="209454" cy="22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78942" y="3313223"/>
            <a:ext cx="218975" cy="22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9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7818" y="2102258"/>
            <a:ext cx="228495" cy="229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9570" y="2102258"/>
            <a:ext cx="209454" cy="229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17884" y="2102258"/>
            <a:ext cx="209454" cy="229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88264" y="2102258"/>
            <a:ext cx="209454" cy="229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67338" y="2665934"/>
            <a:ext cx="209454" cy="229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18611" y="2665934"/>
            <a:ext cx="152330" cy="229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08363" y="2665934"/>
            <a:ext cx="228495" cy="229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78743" y="2665934"/>
            <a:ext cx="218975" cy="229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67338" y="3220055"/>
            <a:ext cx="218975" cy="238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99570" y="3220055"/>
            <a:ext cx="209454" cy="238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17884" y="3220055"/>
            <a:ext cx="218975" cy="238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278743" y="3229609"/>
            <a:ext cx="209454" cy="219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6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481652" y="4056068"/>
            <a:ext cx="1171041" cy="27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37851" y="4056068"/>
            <a:ext cx="1171041" cy="27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32198" y="4056068"/>
            <a:ext cx="1171041" cy="27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26545" y="4056068"/>
            <a:ext cx="1161520" cy="27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0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76528" y="2870831"/>
            <a:ext cx="161851" cy="24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80925" y="2870831"/>
            <a:ext cx="228495" cy="24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75404" y="2870831"/>
            <a:ext cx="228495" cy="24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8842" y="2870831"/>
            <a:ext cx="247537" cy="24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50842" y="2870831"/>
            <a:ext cx="228495" cy="24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02842" y="2870831"/>
            <a:ext cx="218975" cy="24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22082" y="3670990"/>
            <a:ext cx="228495" cy="24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2022-09-15T02:11:55Z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