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84BEFA-3726-4984-A3D0-D942C2E9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4DE63BD-BAFC-42A9-8941-63866A54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6" y="4005064"/>
            <a:ext cx="397192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414677" y="3131698"/>
            <a:ext cx="218975" cy="23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049" y="3141241"/>
            <a:ext cx="209454" cy="21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0942" y="3131698"/>
            <a:ext cx="218975" cy="23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03834" y="3131698"/>
            <a:ext cx="209454" cy="23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27206" y="3141241"/>
            <a:ext cx="209454" cy="219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50578" y="3131698"/>
            <a:ext cx="228495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383471" y="3131698"/>
            <a:ext cx="218975" cy="23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14677" y="3847407"/>
            <a:ext cx="218975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66611" y="3847407"/>
            <a:ext cx="152330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70942" y="3847407"/>
            <a:ext cx="218975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03834" y="3847407"/>
            <a:ext cx="209454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727206" y="3847407"/>
            <a:ext cx="209454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060099" y="3847407"/>
            <a:ext cx="209454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383471" y="3847407"/>
            <a:ext cx="228495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2892" y="2358966"/>
            <a:ext cx="314181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86" y="2358966"/>
            <a:ext cx="314181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454" y="2349422"/>
            <a:ext cx="314181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1586" y="2883915"/>
            <a:ext cx="323702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0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7900" y="3848604"/>
            <a:ext cx="218975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4413" y="3858151"/>
            <a:ext cx="247537" cy="19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9487" y="3848604"/>
            <a:ext cx="218975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9223" y="3848604"/>
            <a:ext cx="218975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17355" y="3848604"/>
            <a:ext cx="218975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83867" y="3934527"/>
            <a:ext cx="247537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8462" y="3848604"/>
            <a:ext cx="209454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88198" y="3848604"/>
            <a:ext cx="209454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27448" y="3717032"/>
            <a:ext cx="3528392" cy="62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C19C1FD-F73E-4AB7-A307-AF82F8B9C54B}"/>
              </a:ext>
            </a:extLst>
          </p:cNvPr>
          <p:cNvSpPr/>
          <p:nvPr/>
        </p:nvSpPr>
        <p:spPr bwMode="white">
          <a:xfrm>
            <a:off x="3503712" y="3645024"/>
            <a:ext cx="1656184" cy="76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26C5587F-8941-4901-A029-40A75B7608F3}"/>
              </a:ext>
            </a:extLst>
          </p:cNvPr>
          <p:cNvSpPr/>
          <p:nvPr/>
        </p:nvSpPr>
        <p:spPr bwMode="white">
          <a:xfrm>
            <a:off x="2720008" y="3869432"/>
            <a:ext cx="927720" cy="54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B8C0CCA2-A854-4CF3-B82C-EAB8C7D37BC9}"/>
              </a:ext>
            </a:extLst>
          </p:cNvPr>
          <p:cNvSpPr/>
          <p:nvPr/>
        </p:nvSpPr>
        <p:spPr bwMode="white">
          <a:xfrm>
            <a:off x="4943872" y="3742926"/>
            <a:ext cx="2592288" cy="59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BAEE7FF-7464-4025-B42A-47F707263699}"/>
              </a:ext>
            </a:extLst>
          </p:cNvPr>
          <p:cNvSpPr/>
          <p:nvPr/>
        </p:nvSpPr>
        <p:spPr bwMode="white">
          <a:xfrm>
            <a:off x="6688832" y="3869432"/>
            <a:ext cx="847328" cy="59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03107" y="1566733"/>
            <a:ext cx="209454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5553" y="2139362"/>
            <a:ext cx="209454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1933" y="2769253"/>
            <a:ext cx="218975" cy="22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8446" y="2778796"/>
            <a:ext cx="247537" cy="20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041" y="2769253"/>
            <a:ext cx="218975" cy="22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2776" y="2769253"/>
            <a:ext cx="209454" cy="22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