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A8E144-4841-471D-9EAF-BB70EC445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20EECE8-79DD-4281-841B-9CFBA672B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36" y="3933056"/>
            <a:ext cx="47339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3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357884" y="4376256"/>
            <a:ext cx="152330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38578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38314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8049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56826" y="4376256"/>
            <a:ext cx="152330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37520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94181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593917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393652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193388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002644" y="4376256"/>
            <a:ext cx="209454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792859" y="4376256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338842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157619" y="4976441"/>
            <a:ext cx="152330" cy="21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938314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738049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537785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366082" y="4976441"/>
            <a:ext cx="142809" cy="21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6794181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603438" y="4966915"/>
            <a:ext cx="209454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8393652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9193388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9993123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0792859" y="4966915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9537" y="1880735"/>
            <a:ext cx="218975" cy="22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5735" y="1871203"/>
            <a:ext cx="209454" cy="22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1933" y="1871203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88132" y="1871203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9537" y="2347831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5735" y="2347831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31933" y="2347831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88132" y="2347831"/>
            <a:ext cx="228495" cy="22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19537" y="2824460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75735" y="2824460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31933" y="2824460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88132" y="2824460"/>
            <a:ext cx="21897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4545" y="3910614"/>
            <a:ext cx="209454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280" y="3910614"/>
            <a:ext cx="218975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4016" y="3910614"/>
            <a:ext cx="218975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84000" y="3910614"/>
            <a:ext cx="218975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3735" y="3910614"/>
            <a:ext cx="218975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83471" y="3910614"/>
            <a:ext cx="228495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29322" y="3775531"/>
            <a:ext cx="209454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9057" y="3775531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28793" y="3775531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3338" y="3775531"/>
            <a:ext cx="142809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4512" y="3775531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94247" y="3775531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69752" y="3775531"/>
            <a:ext cx="209454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59966" y="3775531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69223" y="3775531"/>
            <a:ext cx="209454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29322" y="4356546"/>
            <a:ext cx="209454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29057" y="4356546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28793" y="4356546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94776" y="4356546"/>
            <a:ext cx="22849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04033" y="4356546"/>
            <a:ext cx="209454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94247" y="4356546"/>
            <a:ext cx="218975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9669" y="2578658"/>
            <a:ext cx="218975" cy="22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