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3596E82-7DB2-44C7-95E7-C960F4D26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012" y="2492896"/>
            <a:ext cx="8181975" cy="132397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4EA15BA2-09E9-4864-87EF-17E294A65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784" y="4005064"/>
            <a:ext cx="4181475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692696"/>
            <a:ext cx="1125636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3530334" y="5038285"/>
            <a:ext cx="204661" cy="223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121404" y="5038285"/>
            <a:ext cx="223266" cy="223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986072" y="5559384"/>
            <a:ext cx="204661" cy="232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460612" y="5559384"/>
            <a:ext cx="213963" cy="232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195728" y="5559384"/>
            <a:ext cx="223266" cy="232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683781" y="6071177"/>
            <a:ext cx="204661" cy="223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130314" y="6080482"/>
            <a:ext cx="251175" cy="186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623362" y="6071177"/>
            <a:ext cx="213963" cy="223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404795" y="6071177"/>
            <a:ext cx="213963" cy="223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191027" y="6071177"/>
            <a:ext cx="213963" cy="223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8646864" y="6154925"/>
            <a:ext cx="241872" cy="37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9130608" y="6071177"/>
            <a:ext cx="223266" cy="223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9912042" y="6071177"/>
            <a:ext cx="223266" cy="223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82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76595" y="3713840"/>
            <a:ext cx="209454" cy="229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33586" y="3799726"/>
            <a:ext cx="247537" cy="38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38181" y="3713840"/>
            <a:ext cx="209454" cy="229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37917" y="3713840"/>
            <a:ext cx="209454" cy="229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74743" y="3713840"/>
            <a:ext cx="228495" cy="229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441256" y="3723382"/>
            <a:ext cx="257057" cy="200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945851" y="3713840"/>
            <a:ext cx="209454" cy="229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745586" y="3713840"/>
            <a:ext cx="218975" cy="229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79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33917" y="3410865"/>
            <a:ext cx="152330" cy="229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71867" y="3420418"/>
            <a:ext cx="257057" cy="191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76462" y="3410865"/>
            <a:ext cx="209454" cy="229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76198" y="3410865"/>
            <a:ext cx="218975" cy="229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22545" y="3410865"/>
            <a:ext cx="218975" cy="229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89057" y="3496840"/>
            <a:ext cx="247537" cy="38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84132" y="3410865"/>
            <a:ext cx="218975" cy="229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193388" y="3410865"/>
            <a:ext cx="209454" cy="229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27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7308297" y="3540029"/>
            <a:ext cx="209454" cy="228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74809" y="3625844"/>
            <a:ext cx="247537" cy="38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279404" y="3540029"/>
            <a:ext cx="209454" cy="228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079140" y="3540029"/>
            <a:ext cx="209454" cy="228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2022-09-13T01:06:00Z</dcterms:created>
  <dcterms:modified xsi:type="dcterms:W3CDTF">2022-09-15T02:03:23Z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559F4AF2376A4A6580D5C50A85B7B3D8</vt:lpwstr>
  </property>
</Properties>
</file>