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2CC740-968A-4BDE-AD70-976F330F0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34EF87-832C-4884-A561-038C5D5E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861048"/>
            <a:ext cx="45243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9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567338" y="3415564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7074" y="3415564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66809" y="3415564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80462" y="3415564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80198" y="3415564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79933" y="3415564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12628" y="3415564"/>
            <a:ext cx="152330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393322" y="3415564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193057" y="3415564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567338" y="3987540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367074" y="3987540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166809" y="3987540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080462" y="3987540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880198" y="3987540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679933" y="3987540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584066" y="3987540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412363" y="3987540"/>
            <a:ext cx="152330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193057" y="3987540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567338" y="4569048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367074" y="4569048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166809" y="4569048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5080462" y="4569048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880198" y="4569048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6679933" y="4569048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8593586" y="4569048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9412363" y="4569048"/>
            <a:ext cx="152330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10193057" y="4569048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1567338" y="5141023"/>
            <a:ext cx="218975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2367074" y="5141023"/>
            <a:ext cx="218975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3166809" y="5141023"/>
            <a:ext cx="209454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5080462" y="5141023"/>
            <a:ext cx="218975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5880198" y="5150556"/>
            <a:ext cx="218975" cy="2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6679933" y="5141023"/>
            <a:ext cx="209454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8593586" y="5141023"/>
            <a:ext cx="209454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9393322" y="5150556"/>
            <a:ext cx="209454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10212099" y="5150556"/>
            <a:ext cx="152330" cy="21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0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404" y="2081561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2081561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3917" y="2081561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5933" y="2081561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9884" y="2548956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1900" y="2548956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93917" y="2548956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35933" y="2548956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38446" y="3016352"/>
            <a:ext cx="152330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61421" y="3006813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93917" y="3006813"/>
            <a:ext cx="218975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35933" y="3006813"/>
            <a:ext cx="20945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7768" y="4027452"/>
            <a:ext cx="21897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1206" y="4027452"/>
            <a:ext cx="22849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165" y="4027452"/>
            <a:ext cx="21897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8082" y="4027452"/>
            <a:ext cx="238016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4027452"/>
            <a:ext cx="22849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4479" y="4027452"/>
            <a:ext cx="21897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6958" y="4027452"/>
            <a:ext cx="161851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2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604099" y="2909640"/>
            <a:ext cx="352264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31471" y="2909640"/>
            <a:ext cx="352264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76727" y="3462344"/>
            <a:ext cx="342743" cy="23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04099" y="3462344"/>
            <a:ext cx="352264" cy="23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60033" y="3519520"/>
            <a:ext cx="295140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26BB728-2FAA-4AA9-8D09-9229F1EAFC6A}"/>
              </a:ext>
            </a:extLst>
          </p:cNvPr>
          <p:cNvSpPr/>
          <p:nvPr/>
        </p:nvSpPr>
        <p:spPr bwMode="white">
          <a:xfrm>
            <a:off x="1976727" y="2909639"/>
            <a:ext cx="352264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CC5E36A-4AA5-4632-B449-C5B7F64F84F8}"/>
              </a:ext>
            </a:extLst>
          </p:cNvPr>
          <p:cNvSpPr/>
          <p:nvPr/>
        </p:nvSpPr>
        <p:spPr bwMode="white">
          <a:xfrm>
            <a:off x="9245087" y="3465236"/>
            <a:ext cx="352264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5289" y="1873179"/>
            <a:ext cx="218975" cy="22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7404" y="2341441"/>
            <a:ext cx="152330" cy="21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8710" y="2857486"/>
            <a:ext cx="218975" cy="22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4743" y="2943493"/>
            <a:ext cx="247537" cy="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2857486"/>
            <a:ext cx="152330" cy="22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69553" y="2857486"/>
            <a:ext cx="209454" cy="22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