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28001-06F1-4357-9CD5-AFD278DDBBB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909CE-CA5B-430B-A397-CEDF4557E5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03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909CE-CA5B-430B-A397-CEDF4557E5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0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362A80-29CB-47CE-AC13-52017C54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1478D6B-E0EF-4F06-9B6E-71F3457D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3816871"/>
            <a:ext cx="45815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 descr="0.png">
            <a:extLst>
              <a:ext uri="{FF2B5EF4-FFF2-40B4-BE49-F238E27FC236}">
                <a16:creationId xmlns:a16="http://schemas.microsoft.com/office/drawing/2014/main" id="{2CCFCA38-6184-4024-B553-71C0998E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DACBE5CB-F787-4C31-85F4-764635FBD643}"/>
              </a:ext>
            </a:extLst>
          </p:cNvPr>
          <p:cNvSpPr/>
          <p:nvPr/>
        </p:nvSpPr>
        <p:spPr bwMode="white">
          <a:xfrm>
            <a:off x="2462280" y="4424480"/>
            <a:ext cx="209454" cy="21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99BE53B4-A02F-4E62-A49C-504A98A3016C}"/>
              </a:ext>
            </a:extLst>
          </p:cNvPr>
          <p:cNvSpPr/>
          <p:nvPr/>
        </p:nvSpPr>
        <p:spPr bwMode="white">
          <a:xfrm>
            <a:off x="3262016" y="4414952"/>
            <a:ext cx="218975" cy="22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30F47674-74C5-446A-8CC5-CA8E17B30E33}"/>
              </a:ext>
            </a:extLst>
          </p:cNvPr>
          <p:cNvSpPr/>
          <p:nvPr/>
        </p:nvSpPr>
        <p:spPr bwMode="white">
          <a:xfrm>
            <a:off x="4071272" y="4424480"/>
            <a:ext cx="209454" cy="22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CFF9B4F5-FC64-4DE6-BCFA-98903829C028}"/>
              </a:ext>
            </a:extLst>
          </p:cNvPr>
          <p:cNvSpPr/>
          <p:nvPr/>
        </p:nvSpPr>
        <p:spPr bwMode="white">
          <a:xfrm>
            <a:off x="8174677" y="4414952"/>
            <a:ext cx="209454" cy="2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A763E0A2-75E6-45C1-9302-5A4D401F1A23}"/>
              </a:ext>
            </a:extLst>
          </p:cNvPr>
          <p:cNvSpPr/>
          <p:nvPr/>
        </p:nvSpPr>
        <p:spPr bwMode="white">
          <a:xfrm>
            <a:off x="8993454" y="4424480"/>
            <a:ext cx="152330" cy="21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A03FA418-35F4-4462-BD22-D5A772832679}"/>
              </a:ext>
            </a:extLst>
          </p:cNvPr>
          <p:cNvSpPr/>
          <p:nvPr/>
        </p:nvSpPr>
        <p:spPr bwMode="white">
          <a:xfrm>
            <a:off x="9774148" y="4424480"/>
            <a:ext cx="209454" cy="22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2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882810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5024" y="2882810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4760" y="2882810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8165" y="2882810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7900" y="2882810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7636" y="2882810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5289" y="3502824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95504" y="3502824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04760" y="3502824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08165" y="3502824"/>
            <a:ext cx="209454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07900" y="3502824"/>
            <a:ext cx="22849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07636" y="3502824"/>
            <a:ext cx="218975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9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2760" y="2454206"/>
            <a:ext cx="218975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5256" y="2444663"/>
            <a:ext cx="228495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7752" y="2444663"/>
            <a:ext cx="238016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88330" y="2454206"/>
            <a:ext cx="161851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1801" y="2931362"/>
            <a:ext cx="161851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5735" y="2931362"/>
            <a:ext cx="238016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27272" y="2921819"/>
            <a:ext cx="209454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59768" y="2921819"/>
            <a:ext cx="218975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43239" y="3398974"/>
            <a:ext cx="228495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75735" y="3398974"/>
            <a:ext cx="238016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17752" y="3398974"/>
            <a:ext cx="228495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59768" y="3398974"/>
            <a:ext cx="228495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5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976727" y="3766951"/>
            <a:ext cx="352264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96419D92-B678-4EBE-8D67-43D6172FB099}"/>
              </a:ext>
            </a:extLst>
          </p:cNvPr>
          <p:cNvSpPr/>
          <p:nvPr/>
        </p:nvSpPr>
        <p:spPr bwMode="white">
          <a:xfrm>
            <a:off x="5586863" y="3745471"/>
            <a:ext cx="352264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1B9DF2A-208A-418E-871A-2062C3FB8996}"/>
              </a:ext>
            </a:extLst>
          </p:cNvPr>
          <p:cNvSpPr/>
          <p:nvPr/>
        </p:nvSpPr>
        <p:spPr bwMode="white">
          <a:xfrm>
            <a:off x="9405809" y="3758134"/>
            <a:ext cx="352264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4027FAE6-F677-4A57-9474-D2F56B43232C}"/>
              </a:ext>
            </a:extLst>
          </p:cNvPr>
          <p:cNvSpPr/>
          <p:nvPr/>
        </p:nvSpPr>
        <p:spPr bwMode="white">
          <a:xfrm>
            <a:off x="1976727" y="4383552"/>
            <a:ext cx="352264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D60A2DA-A4A5-4D4F-A361-5FAFD1DE84F0}"/>
              </a:ext>
            </a:extLst>
          </p:cNvPr>
          <p:cNvSpPr/>
          <p:nvPr/>
        </p:nvSpPr>
        <p:spPr bwMode="white">
          <a:xfrm>
            <a:off x="5586863" y="4386979"/>
            <a:ext cx="352264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37E60E8-5EAC-417D-B2E8-7769582C8A34}"/>
              </a:ext>
            </a:extLst>
          </p:cNvPr>
          <p:cNvSpPr/>
          <p:nvPr/>
        </p:nvSpPr>
        <p:spPr bwMode="white">
          <a:xfrm>
            <a:off x="9405809" y="4376551"/>
            <a:ext cx="352264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4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6181" y="2471676"/>
            <a:ext cx="1171041" cy="23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2022-09-15T01:59:34Z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