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00880AA-16ED-44D0-BD77-D7C4A7F1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8CC15BB-68B2-479E-A9B3-14DB7C04E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3817297"/>
            <a:ext cx="45624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919603" y="4652883"/>
            <a:ext cx="228495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19338" y="4652883"/>
            <a:ext cx="209454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19074" y="4652883"/>
            <a:ext cx="218975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36661" y="4652883"/>
            <a:ext cx="218975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736396" y="4652883"/>
            <a:ext cx="209454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36132" y="4652883"/>
            <a:ext cx="209454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19603" y="5319822"/>
            <a:ext cx="209454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719338" y="5319822"/>
            <a:ext cx="228495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519074" y="5319822"/>
            <a:ext cx="218975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936661" y="5319822"/>
            <a:ext cx="209454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736396" y="5319822"/>
            <a:ext cx="209454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536132" y="5319822"/>
            <a:ext cx="209454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5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9537" y="1900326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3404" y="1900326"/>
            <a:ext cx="20945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1909865"/>
            <a:ext cx="218975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12099" y="1900326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19537" y="2405876"/>
            <a:ext cx="209454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3404" y="2396337"/>
            <a:ext cx="20945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08231" y="2405876"/>
            <a:ext cx="218975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02578" y="2405876"/>
            <a:ext cx="218975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19537" y="2892349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13884" y="2892349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08231" y="2892349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12099" y="2892349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031206" y="4304073"/>
            <a:ext cx="304661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995769" y="4232736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7">
            <a:extLst>
              <a:ext uri="{FF2B5EF4-FFF2-40B4-BE49-F238E27FC236}">
                <a16:creationId xmlns:a16="http://schemas.microsoft.com/office/drawing/2014/main" id="{2ECF6082-F4FA-411C-85C9-A0A04872A83F}"/>
              </a:ext>
            </a:extLst>
          </p:cNvPr>
          <p:cNvSpPr/>
          <p:nvPr/>
        </p:nvSpPr>
        <p:spPr bwMode="white">
          <a:xfrm>
            <a:off x="4642512" y="4242071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99B0F26A-86B7-4569-8620-F8232B796F3B}"/>
              </a:ext>
            </a:extLst>
          </p:cNvPr>
          <p:cNvSpPr/>
          <p:nvPr/>
        </p:nvSpPr>
        <p:spPr bwMode="white">
          <a:xfrm>
            <a:off x="7336858" y="4242071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AFE25A2C-AD0E-46F3-AF71-F7AE6285FC76}"/>
              </a:ext>
            </a:extLst>
          </p:cNvPr>
          <p:cNvSpPr/>
          <p:nvPr/>
        </p:nvSpPr>
        <p:spPr bwMode="white">
          <a:xfrm>
            <a:off x="10021548" y="4232736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4E07B9B6-1A08-4D15-9FF0-2C55FD9CAB92}"/>
              </a:ext>
            </a:extLst>
          </p:cNvPr>
          <p:cNvSpPr/>
          <p:nvPr/>
        </p:nvSpPr>
        <p:spPr bwMode="white">
          <a:xfrm>
            <a:off x="4669481" y="4847778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39BE2D3E-491F-49AB-BD35-DA1661E98828}"/>
              </a:ext>
            </a:extLst>
          </p:cNvPr>
          <p:cNvSpPr/>
          <p:nvPr/>
        </p:nvSpPr>
        <p:spPr bwMode="white">
          <a:xfrm>
            <a:off x="7336859" y="4847778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EFE8A03A-50F4-440D-B57B-AB0D091FD39E}"/>
              </a:ext>
            </a:extLst>
          </p:cNvPr>
          <p:cNvSpPr/>
          <p:nvPr/>
        </p:nvSpPr>
        <p:spPr bwMode="white">
          <a:xfrm>
            <a:off x="10021549" y="4836389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156CB301-3CC7-4C6B-B22A-3904DA411BF4}"/>
              </a:ext>
            </a:extLst>
          </p:cNvPr>
          <p:cNvSpPr/>
          <p:nvPr/>
        </p:nvSpPr>
        <p:spPr bwMode="white">
          <a:xfrm>
            <a:off x="1976727" y="4847778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28925" y="4148364"/>
            <a:ext cx="152330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09619" y="4148364"/>
            <a:ext cx="218975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51636" y="4148364"/>
            <a:ext cx="209454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60892" y="4148364"/>
            <a:ext cx="209454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93388" y="4148364"/>
            <a:ext cx="218975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93123" y="4148364"/>
            <a:ext cx="228495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09884" y="4748697"/>
            <a:ext cx="218975" cy="2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28661" y="4758226"/>
            <a:ext cx="152330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51636" y="4758226"/>
            <a:ext cx="218975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651371" y="4748697"/>
            <a:ext cx="218975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93388" y="4748697"/>
            <a:ext cx="228495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93123" y="4748697"/>
            <a:ext cx="218975" cy="2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2842" y="1996247"/>
            <a:ext cx="1770842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6743" y="1996247"/>
            <a:ext cx="799735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3322" y="2492547"/>
            <a:ext cx="837818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26743" y="2492547"/>
            <a:ext cx="2227834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7768" y="2998392"/>
            <a:ext cx="1171041" cy="22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45851" y="2998392"/>
            <a:ext cx="1161520" cy="22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2022-09-15T01:58:28Z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