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0" r:id="rId2"/>
  </p:sldMasterIdLst>
  <p:sldIdLst>
    <p:sldId id="256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12192000" cy="6858000"/>
  <p:notesSz cx="6858000" cy="9144000"/>
  <p:custDataLst>
    <p:tags r:id="rId11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04" d="100"/>
          <a:sy n="104" d="100"/>
        </p:scale>
        <p:origin x="198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ags" Target="tags/tag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605C1CEE-E7AF-415D-9FF8-02BB446C79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5012" y="2492896"/>
            <a:ext cx="8181975" cy="1323975"/>
          </a:xfrm>
          <a:prstGeom prst="rect">
            <a:avLst/>
          </a:prstGeom>
        </p:spPr>
      </p:pic>
      <p:pic>
        <p:nvPicPr>
          <p:cNvPr id="2" name="图片 1">
            <a:extLst>
              <a:ext uri="{FF2B5EF4-FFF2-40B4-BE49-F238E27FC236}">
                <a16:creationId xmlns:a16="http://schemas.microsoft.com/office/drawing/2014/main" id="{8796830D-6672-4F6A-BB80-524BF50F3F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8625" y="3933056"/>
            <a:ext cx="3714750" cy="6667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g_16777215" descr="0.png">
            <a:extLst>
              <a:ext uri="{FF2B5EF4-FFF2-40B4-BE49-F238E27FC236}">
                <a16:creationId xmlns:a16="http://schemas.microsoft.com/office/drawing/2014/main" id="{9180330F-D59C-402A-8718-26636356E471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69964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9" name="Rectangle 8">
            <a:extLst>
              <a:ext uri="{FF2B5EF4-FFF2-40B4-BE49-F238E27FC236}">
                <a16:creationId xmlns:a16="http://schemas.microsoft.com/office/drawing/2014/main" id="{C595369A-70D8-46D1-ADAC-2DB6C2FA1460}"/>
              </a:ext>
            </a:extLst>
          </p:cNvPr>
          <p:cNvSpPr/>
          <p:nvPr/>
        </p:nvSpPr>
        <p:spPr bwMode="white">
          <a:xfrm>
            <a:off x="1567338" y="4360097"/>
            <a:ext cx="209454" cy="2288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0" name="Rectangle 9">
            <a:extLst>
              <a:ext uri="{FF2B5EF4-FFF2-40B4-BE49-F238E27FC236}">
                <a16:creationId xmlns:a16="http://schemas.microsoft.com/office/drawing/2014/main" id="{3293D1F5-0941-4BB1-80F4-0515E72B12AB}"/>
              </a:ext>
            </a:extLst>
          </p:cNvPr>
          <p:cNvSpPr/>
          <p:nvPr/>
        </p:nvSpPr>
        <p:spPr bwMode="white">
          <a:xfrm>
            <a:off x="2386115" y="4360097"/>
            <a:ext cx="152330" cy="2288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1" name="Rectangle 10">
            <a:extLst>
              <a:ext uri="{FF2B5EF4-FFF2-40B4-BE49-F238E27FC236}">
                <a16:creationId xmlns:a16="http://schemas.microsoft.com/office/drawing/2014/main" id="{13E6CC09-C57E-47C9-873B-423F6F0F36DD}"/>
              </a:ext>
            </a:extLst>
          </p:cNvPr>
          <p:cNvSpPr/>
          <p:nvPr/>
        </p:nvSpPr>
        <p:spPr bwMode="white">
          <a:xfrm>
            <a:off x="3166809" y="4360097"/>
            <a:ext cx="218975" cy="2288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2" name="Rectangle 11">
            <a:extLst>
              <a:ext uri="{FF2B5EF4-FFF2-40B4-BE49-F238E27FC236}">
                <a16:creationId xmlns:a16="http://schemas.microsoft.com/office/drawing/2014/main" id="{08F7ECCB-6B70-4D33-9BC5-D39A42D4AF18}"/>
              </a:ext>
            </a:extLst>
          </p:cNvPr>
          <p:cNvSpPr/>
          <p:nvPr/>
        </p:nvSpPr>
        <p:spPr bwMode="white">
          <a:xfrm>
            <a:off x="5175669" y="4360097"/>
            <a:ext cx="209454" cy="2288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3" name="Rectangle 12">
            <a:extLst>
              <a:ext uri="{FF2B5EF4-FFF2-40B4-BE49-F238E27FC236}">
                <a16:creationId xmlns:a16="http://schemas.microsoft.com/office/drawing/2014/main" id="{41AA2AF6-40D2-44BE-9F66-20354E8F6AE1}"/>
              </a:ext>
            </a:extLst>
          </p:cNvPr>
          <p:cNvSpPr/>
          <p:nvPr/>
        </p:nvSpPr>
        <p:spPr bwMode="white">
          <a:xfrm>
            <a:off x="5994446" y="4360097"/>
            <a:ext cx="152330" cy="2288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4" name="Rectangle 13">
            <a:extLst>
              <a:ext uri="{FF2B5EF4-FFF2-40B4-BE49-F238E27FC236}">
                <a16:creationId xmlns:a16="http://schemas.microsoft.com/office/drawing/2014/main" id="{6D0C06E6-A53A-4D74-B640-E0A3DFFF33A8}"/>
              </a:ext>
            </a:extLst>
          </p:cNvPr>
          <p:cNvSpPr/>
          <p:nvPr/>
        </p:nvSpPr>
        <p:spPr bwMode="white">
          <a:xfrm>
            <a:off x="6765619" y="4360097"/>
            <a:ext cx="228495" cy="2288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5" name="Rectangle 14">
            <a:extLst>
              <a:ext uri="{FF2B5EF4-FFF2-40B4-BE49-F238E27FC236}">
                <a16:creationId xmlns:a16="http://schemas.microsoft.com/office/drawing/2014/main" id="{7A8E243B-9E28-4CC8-B473-C1EAF9D40DC6}"/>
              </a:ext>
            </a:extLst>
          </p:cNvPr>
          <p:cNvSpPr/>
          <p:nvPr/>
        </p:nvSpPr>
        <p:spPr bwMode="white">
          <a:xfrm>
            <a:off x="8879206" y="4360097"/>
            <a:ext cx="228495" cy="2288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6" name="Rectangle 15">
            <a:extLst>
              <a:ext uri="{FF2B5EF4-FFF2-40B4-BE49-F238E27FC236}">
                <a16:creationId xmlns:a16="http://schemas.microsoft.com/office/drawing/2014/main" id="{DDF35FF3-B425-4581-A1AE-38374D9A23C7}"/>
              </a:ext>
            </a:extLst>
          </p:cNvPr>
          <p:cNvSpPr/>
          <p:nvPr/>
        </p:nvSpPr>
        <p:spPr bwMode="white">
          <a:xfrm>
            <a:off x="9688462" y="4360097"/>
            <a:ext cx="209454" cy="2288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7" name="Rectangle 16">
            <a:extLst>
              <a:ext uri="{FF2B5EF4-FFF2-40B4-BE49-F238E27FC236}">
                <a16:creationId xmlns:a16="http://schemas.microsoft.com/office/drawing/2014/main" id="{1D61B021-4573-4E76-A21B-304EAEBC7AA7}"/>
              </a:ext>
            </a:extLst>
          </p:cNvPr>
          <p:cNvSpPr/>
          <p:nvPr/>
        </p:nvSpPr>
        <p:spPr bwMode="white">
          <a:xfrm>
            <a:off x="10488198" y="4360097"/>
            <a:ext cx="228495" cy="2288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08079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043702" y="2721728"/>
            <a:ext cx="228495" cy="2290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833917" y="2721728"/>
            <a:ext cx="228495" cy="2290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643173" y="2721728"/>
            <a:ext cx="218975" cy="2290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652033" y="2721728"/>
            <a:ext cx="209454" cy="2290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451768" y="2721728"/>
            <a:ext cx="209454" cy="2290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251504" y="2721728"/>
            <a:ext cx="209454" cy="2290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8384132" y="2721728"/>
            <a:ext cx="152330" cy="2290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9164826" y="2721728"/>
            <a:ext cx="218975" cy="2290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9964561" y="2721728"/>
            <a:ext cx="228495" cy="2290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73487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690776" y="1851863"/>
            <a:ext cx="218975" cy="2382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546644" y="1861393"/>
            <a:ext cx="152330" cy="2191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164495" y="1851863"/>
            <a:ext cx="209454" cy="2382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576528" y="2347381"/>
            <a:ext cx="927184" cy="3716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033520" y="2347381"/>
            <a:ext cx="323702" cy="3716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5546974" y="2347381"/>
            <a:ext cx="1989185" cy="3716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5984925" y="2356910"/>
            <a:ext cx="323702" cy="3621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6432396" y="2347381"/>
            <a:ext cx="323702" cy="3716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6879867" y="2347381"/>
            <a:ext cx="323702" cy="3716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9155305" y="2347380"/>
            <a:ext cx="1621216" cy="4335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9602776" y="2347381"/>
            <a:ext cx="323702" cy="3716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10050247" y="2347381"/>
            <a:ext cx="323702" cy="3716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2690776" y="2919132"/>
            <a:ext cx="218975" cy="2287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7" name="Rectangle 16"/>
          <p:cNvSpPr/>
          <p:nvPr/>
        </p:nvSpPr>
        <p:spPr bwMode="white">
          <a:xfrm>
            <a:off x="6527603" y="2909603"/>
            <a:ext cx="209454" cy="2287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8" name="Rectangle 17"/>
          <p:cNvSpPr/>
          <p:nvPr/>
        </p:nvSpPr>
        <p:spPr bwMode="white">
          <a:xfrm>
            <a:off x="10164495" y="2909603"/>
            <a:ext cx="209454" cy="2287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9" name="Rectangle 18"/>
          <p:cNvSpPr/>
          <p:nvPr/>
        </p:nvSpPr>
        <p:spPr bwMode="white">
          <a:xfrm>
            <a:off x="5984924" y="3433708"/>
            <a:ext cx="1119187" cy="3621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0" name="Rectangle 19"/>
          <p:cNvSpPr/>
          <p:nvPr/>
        </p:nvSpPr>
        <p:spPr bwMode="white">
          <a:xfrm>
            <a:off x="6432396" y="3424179"/>
            <a:ext cx="323702" cy="3621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1" name="Rectangle 20"/>
          <p:cNvSpPr/>
          <p:nvPr/>
        </p:nvSpPr>
        <p:spPr bwMode="white">
          <a:xfrm>
            <a:off x="10050247" y="3424179"/>
            <a:ext cx="582257" cy="3716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8289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700628" y="2470637"/>
            <a:ext cx="5998016" cy="8000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0154975" y="2489687"/>
            <a:ext cx="361785" cy="7810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98580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Rectangle 7"/>
          <p:cNvSpPr/>
          <p:nvPr/>
        </p:nvSpPr>
        <p:spPr bwMode="white">
          <a:xfrm>
            <a:off x="1319801" y="2863123"/>
            <a:ext cx="228495" cy="2288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8165157" y="2863123"/>
            <a:ext cx="152330" cy="2288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2443239" y="3454319"/>
            <a:ext cx="209454" cy="2288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8136595" y="3454319"/>
            <a:ext cx="218975" cy="2288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1329322" y="4045515"/>
            <a:ext cx="209454" cy="2288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7032198" y="4045515"/>
            <a:ext cx="209454" cy="2288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2462280" y="4636711"/>
            <a:ext cx="152330" cy="2288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8165157" y="4636711"/>
            <a:ext cx="152330" cy="2288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2YTZkNGE2Njk2NzcyNTAzOGM5ZmQ1NzQ5MzlhNzI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0</Words>
  <Application>Microsoft Office PowerPoint</Application>
  <PresentationFormat>宽屏</PresentationFormat>
  <Paragraphs>0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8</vt:i4>
      </vt:variant>
    </vt:vector>
  </HeadingPairs>
  <TitlesOfParts>
    <vt:vector size="11" baseType="lpstr">
      <vt:lpstr>Arial</vt:lpstr>
      <vt:lpstr>默认设计模板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</cp:lastModifiedBy>
  <cp:revision>9</cp:revision>
  <dcterms:created xsi:type="dcterms:W3CDTF">2022-09-13T01:06:00Z</dcterms:created>
  <dcterms:modified xsi:type="dcterms:W3CDTF">2022-09-15T01:56:11Z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2052-11.1.0.12019</vt:lpwstr>
  </property>
  <property fmtid="{D5CDD505-2E9C-101B-9397-08002B2CF9AE}" pid="3" name="ICV">
    <vt:lpwstr>559F4AF2376A4A6580D5C50A85B7B3D8</vt:lpwstr>
  </property>
</Properties>
</file>